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70" r:id="rId2"/>
    <p:sldId id="308" r:id="rId3"/>
    <p:sldId id="273" r:id="rId4"/>
    <p:sldId id="274" r:id="rId5"/>
    <p:sldId id="341" r:id="rId6"/>
    <p:sldId id="288" r:id="rId7"/>
    <p:sldId id="316" r:id="rId8"/>
    <p:sldId id="317" r:id="rId9"/>
    <p:sldId id="319" r:id="rId10"/>
    <p:sldId id="340" r:id="rId11"/>
    <p:sldId id="310" r:id="rId12"/>
    <p:sldId id="311" r:id="rId13"/>
    <p:sldId id="315" r:id="rId14"/>
    <p:sldId id="292" r:id="rId15"/>
    <p:sldId id="324" r:id="rId16"/>
    <p:sldId id="282" r:id="rId17"/>
    <p:sldId id="329" r:id="rId18"/>
    <p:sldId id="285" r:id="rId19"/>
    <p:sldId id="302" r:id="rId20"/>
    <p:sldId id="326" r:id="rId21"/>
    <p:sldId id="336" r:id="rId22"/>
    <p:sldId id="337" r:id="rId23"/>
    <p:sldId id="328" r:id="rId24"/>
    <p:sldId id="334" r:id="rId25"/>
    <p:sldId id="322" r:id="rId26"/>
    <p:sldId id="323" r:id="rId27"/>
    <p:sldId id="304" r:id="rId28"/>
    <p:sldId id="305" r:id="rId29"/>
    <p:sldId id="306" r:id="rId30"/>
    <p:sldId id="307" r:id="rId31"/>
    <p:sldId id="298" r:id="rId32"/>
    <p:sldId id="321" r:id="rId3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F3C"/>
    <a:srgbClr val="0F69B4"/>
    <a:srgbClr val="EB3C4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EE9A08-D91F-4B04-8E66-AE16956D9C57}" v="162" dt="2022-05-18T15:00:45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60"/>
    <p:restoredTop sz="93447" autoAdjust="0"/>
  </p:normalViewPr>
  <p:slideViewPr>
    <p:cSldViewPr snapToGrid="0" snapToObjects="1">
      <p:cViewPr varScale="1">
        <p:scale>
          <a:sx n="63" d="100"/>
          <a:sy n="63" d="100"/>
        </p:scale>
        <p:origin x="19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3" d="100"/>
          <a:sy n="173" d="100"/>
        </p:scale>
        <p:origin x="63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Luisa Méndez" userId="d944bb598dc98c02" providerId="LiveId" clId="{49EE9A08-D91F-4B04-8E66-AE16956D9C57}"/>
    <pc:docChg chg="undo custSel addSld delSld modSld sldOrd">
      <pc:chgData name="María Luisa Méndez" userId="d944bb598dc98c02" providerId="LiveId" clId="{49EE9A08-D91F-4B04-8E66-AE16956D9C57}" dt="2022-05-18T15:08:44.354" v="4192" actId="47"/>
      <pc:docMkLst>
        <pc:docMk/>
      </pc:docMkLst>
      <pc:sldChg chg="addSp modSp mod">
        <pc:chgData name="María Luisa Méndez" userId="d944bb598dc98c02" providerId="LiveId" clId="{49EE9A08-D91F-4B04-8E66-AE16956D9C57}" dt="2022-05-18T13:16:21.441" v="1057" actId="14100"/>
        <pc:sldMkLst>
          <pc:docMk/>
          <pc:sldMk cId="4284982486" sldId="270"/>
        </pc:sldMkLst>
        <pc:spChg chg="add mod">
          <ac:chgData name="María Luisa Méndez" userId="d944bb598dc98c02" providerId="LiveId" clId="{49EE9A08-D91F-4B04-8E66-AE16956D9C57}" dt="2022-05-18T13:16:21.441" v="1057" actId="14100"/>
          <ac:spMkLst>
            <pc:docMk/>
            <pc:sldMk cId="4284982486" sldId="270"/>
            <ac:spMk id="9" creationId="{505C66A9-3D14-D092-46BD-3341705E4B2E}"/>
          </ac:spMkLst>
        </pc:spChg>
      </pc:sldChg>
      <pc:sldChg chg="delSp modSp mod">
        <pc:chgData name="María Luisa Méndez" userId="d944bb598dc98c02" providerId="LiveId" clId="{49EE9A08-D91F-4B04-8E66-AE16956D9C57}" dt="2022-05-18T13:01:07.627" v="644" actId="478"/>
        <pc:sldMkLst>
          <pc:docMk/>
          <pc:sldMk cId="3368174563" sldId="273"/>
        </pc:sldMkLst>
        <pc:spChg chg="mod">
          <ac:chgData name="María Luisa Méndez" userId="d944bb598dc98c02" providerId="LiveId" clId="{49EE9A08-D91F-4B04-8E66-AE16956D9C57}" dt="2022-05-18T13:00:54.325" v="643" actId="20577"/>
          <ac:spMkLst>
            <pc:docMk/>
            <pc:sldMk cId="3368174563" sldId="273"/>
            <ac:spMk id="2" creationId="{3BBDC837-9735-12F1-0257-D184721F2D89}"/>
          </ac:spMkLst>
        </pc:spChg>
        <pc:spChg chg="del mod">
          <ac:chgData name="María Luisa Méndez" userId="d944bb598dc98c02" providerId="LiveId" clId="{49EE9A08-D91F-4B04-8E66-AE16956D9C57}" dt="2022-05-18T13:01:07.627" v="644" actId="478"/>
          <ac:spMkLst>
            <pc:docMk/>
            <pc:sldMk cId="3368174563" sldId="273"/>
            <ac:spMk id="5" creationId="{BF662FBE-7C0A-0952-EDA9-EDD68498D03D}"/>
          </ac:spMkLst>
        </pc:spChg>
      </pc:sldChg>
      <pc:sldChg chg="addSp delSp modSp mod">
        <pc:chgData name="María Luisa Méndez" userId="d944bb598dc98c02" providerId="LiveId" clId="{49EE9A08-D91F-4B04-8E66-AE16956D9C57}" dt="2022-05-18T14:59:45.017" v="4109" actId="1076"/>
        <pc:sldMkLst>
          <pc:docMk/>
          <pc:sldMk cId="1186379026" sldId="274"/>
        </pc:sldMkLst>
        <pc:spChg chg="add mod">
          <ac:chgData name="María Luisa Méndez" userId="d944bb598dc98c02" providerId="LiveId" clId="{49EE9A08-D91F-4B04-8E66-AE16956D9C57}" dt="2022-05-18T13:08:45.836" v="964" actId="21"/>
          <ac:spMkLst>
            <pc:docMk/>
            <pc:sldMk cId="1186379026" sldId="274"/>
            <ac:spMk id="2" creationId="{0714543E-578D-91DA-791D-77E72A4086AE}"/>
          </ac:spMkLst>
        </pc:spChg>
        <pc:spChg chg="add mod">
          <ac:chgData name="María Luisa Méndez" userId="d944bb598dc98c02" providerId="LiveId" clId="{49EE9A08-D91F-4B04-8E66-AE16956D9C57}" dt="2022-05-18T14:59:45.017" v="4109" actId="1076"/>
          <ac:spMkLst>
            <pc:docMk/>
            <pc:sldMk cId="1186379026" sldId="274"/>
            <ac:spMk id="3" creationId="{05EFE30E-E58D-11A0-EB43-7D39667E3834}"/>
          </ac:spMkLst>
        </pc:spChg>
        <pc:spChg chg="add mod">
          <ac:chgData name="María Luisa Méndez" userId="d944bb598dc98c02" providerId="LiveId" clId="{49EE9A08-D91F-4B04-8E66-AE16956D9C57}" dt="2022-05-18T14:58:32.156" v="4104" actId="1076"/>
          <ac:spMkLst>
            <pc:docMk/>
            <pc:sldMk cId="1186379026" sldId="274"/>
            <ac:spMk id="4" creationId="{074A99F9-7579-AAF7-B8BE-1E1FDD39D148}"/>
          </ac:spMkLst>
        </pc:spChg>
        <pc:picChg chg="add del mod">
          <ac:chgData name="María Luisa Méndez" userId="d944bb598dc98c02" providerId="LiveId" clId="{49EE9A08-D91F-4B04-8E66-AE16956D9C57}" dt="2022-05-18T13:08:12.404" v="959" actId="478"/>
          <ac:picMkLst>
            <pc:docMk/>
            <pc:sldMk cId="1186379026" sldId="274"/>
            <ac:picMk id="3" creationId="{C3E5E1A4-7950-394D-8E1E-4B232A6CB7D7}"/>
          </ac:picMkLst>
        </pc:picChg>
        <pc:picChg chg="add mod">
          <ac:chgData name="María Luisa Méndez" userId="d944bb598dc98c02" providerId="LiveId" clId="{49EE9A08-D91F-4B04-8E66-AE16956D9C57}" dt="2022-05-18T13:08:22.904" v="963" actId="1076"/>
          <ac:picMkLst>
            <pc:docMk/>
            <pc:sldMk cId="1186379026" sldId="274"/>
            <ac:picMk id="5" creationId="{B94F68FE-D600-838B-760E-20DF860A46F9}"/>
          </ac:picMkLst>
        </pc:picChg>
        <pc:picChg chg="mod">
          <ac:chgData name="María Luisa Méndez" userId="d944bb598dc98c02" providerId="LiveId" clId="{49EE9A08-D91F-4B04-8E66-AE16956D9C57}" dt="2022-05-18T13:10:40.157" v="973" actId="732"/>
          <ac:picMkLst>
            <pc:docMk/>
            <pc:sldMk cId="1186379026" sldId="274"/>
            <ac:picMk id="2050" creationId="{B62B16E8-457D-5361-4B46-D7CF732C3773}"/>
          </ac:picMkLst>
        </pc:picChg>
      </pc:sldChg>
      <pc:sldChg chg="del">
        <pc:chgData name="María Luisa Méndez" userId="d944bb598dc98c02" providerId="LiveId" clId="{49EE9A08-D91F-4B04-8E66-AE16956D9C57}" dt="2022-05-18T13:13:59.472" v="1040" actId="47"/>
        <pc:sldMkLst>
          <pc:docMk/>
          <pc:sldMk cId="466467651" sldId="279"/>
        </pc:sldMkLst>
      </pc:sldChg>
      <pc:sldChg chg="addSp delSp modSp del">
        <pc:chgData name="María Luisa Méndez" userId="d944bb598dc98c02" providerId="LiveId" clId="{49EE9A08-D91F-4B04-8E66-AE16956D9C57}" dt="2022-05-18T13:09:32.919" v="970" actId="47"/>
        <pc:sldMkLst>
          <pc:docMk/>
          <pc:sldMk cId="3584081936" sldId="280"/>
        </pc:sldMkLst>
        <pc:spChg chg="add mod">
          <ac:chgData name="María Luisa Méndez" userId="d944bb598dc98c02" providerId="LiveId" clId="{49EE9A08-D91F-4B04-8E66-AE16956D9C57}" dt="2022-05-18T13:07:53.481" v="957" actId="21"/>
          <ac:spMkLst>
            <pc:docMk/>
            <pc:sldMk cId="3584081936" sldId="280"/>
            <ac:spMk id="3" creationId="{C3DA915C-C773-9686-1E1B-F970D588EA69}"/>
          </ac:spMkLst>
        </pc:spChg>
        <pc:picChg chg="del">
          <ac:chgData name="María Luisa Méndez" userId="d944bb598dc98c02" providerId="LiveId" clId="{49EE9A08-D91F-4B04-8E66-AE16956D9C57}" dt="2022-05-18T13:07:53.481" v="957" actId="21"/>
          <ac:picMkLst>
            <pc:docMk/>
            <pc:sldMk cId="3584081936" sldId="280"/>
            <ac:picMk id="3074" creationId="{B1F0012A-FA43-E70C-A008-AAE93D9A934A}"/>
          </ac:picMkLst>
        </pc:picChg>
      </pc:sldChg>
      <pc:sldChg chg="del">
        <pc:chgData name="María Luisa Méndez" userId="d944bb598dc98c02" providerId="LiveId" clId="{49EE9A08-D91F-4B04-8E66-AE16956D9C57}" dt="2022-05-18T13:12:19.967" v="1033" actId="47"/>
        <pc:sldMkLst>
          <pc:docMk/>
          <pc:sldMk cId="4190495059" sldId="281"/>
        </pc:sldMkLst>
      </pc:sldChg>
      <pc:sldChg chg="addSp delSp modSp del">
        <pc:chgData name="María Luisa Méndez" userId="d944bb598dc98c02" providerId="LiveId" clId="{49EE9A08-D91F-4B04-8E66-AE16956D9C57}" dt="2022-05-18T12:54:48.648" v="27" actId="47"/>
        <pc:sldMkLst>
          <pc:docMk/>
          <pc:sldMk cId="1813513209" sldId="287"/>
        </pc:sldMkLst>
        <pc:spChg chg="add mod">
          <ac:chgData name="María Luisa Méndez" userId="d944bb598dc98c02" providerId="LiveId" clId="{49EE9A08-D91F-4B04-8E66-AE16956D9C57}" dt="2022-05-18T12:52:57.605" v="14" actId="21"/>
          <ac:spMkLst>
            <pc:docMk/>
            <pc:sldMk cId="1813513209" sldId="287"/>
            <ac:spMk id="2" creationId="{87B30526-36BC-7401-7E0F-680F0FD7A263}"/>
          </ac:spMkLst>
        </pc:spChg>
        <pc:picChg chg="del">
          <ac:chgData name="María Luisa Méndez" userId="d944bb598dc98c02" providerId="LiveId" clId="{49EE9A08-D91F-4B04-8E66-AE16956D9C57}" dt="2022-05-18T12:52:57.605" v="14" actId="21"/>
          <ac:picMkLst>
            <pc:docMk/>
            <pc:sldMk cId="1813513209" sldId="287"/>
            <ac:picMk id="3074" creationId="{0BD7B20F-E414-A19C-8B3D-241226BEFB3C}"/>
          </ac:picMkLst>
        </pc:picChg>
      </pc:sldChg>
      <pc:sldChg chg="addSp modSp mod">
        <pc:chgData name="María Luisa Méndez" userId="d944bb598dc98c02" providerId="LiveId" clId="{49EE9A08-D91F-4B04-8E66-AE16956D9C57}" dt="2022-05-18T12:59:57.498" v="622" actId="14100"/>
        <pc:sldMkLst>
          <pc:docMk/>
          <pc:sldMk cId="1568896391" sldId="288"/>
        </pc:sldMkLst>
        <pc:spChg chg="add mod">
          <ac:chgData name="María Luisa Méndez" userId="d944bb598dc98c02" providerId="LiveId" clId="{49EE9A08-D91F-4B04-8E66-AE16956D9C57}" dt="2022-05-18T12:59:45.517" v="618" actId="1076"/>
          <ac:spMkLst>
            <pc:docMk/>
            <pc:sldMk cId="1568896391" sldId="288"/>
            <ac:spMk id="2" creationId="{9D4BE8F4-E71B-5762-01C6-7015C98F8471}"/>
          </ac:spMkLst>
        </pc:spChg>
        <pc:picChg chg="add mod">
          <ac:chgData name="María Luisa Méndez" userId="d944bb598dc98c02" providerId="LiveId" clId="{49EE9A08-D91F-4B04-8E66-AE16956D9C57}" dt="2022-05-18T12:59:50.546" v="620" actId="14100"/>
          <ac:picMkLst>
            <pc:docMk/>
            <pc:sldMk cId="1568896391" sldId="288"/>
            <ac:picMk id="4" creationId="{FA645FC6-65AA-AC97-84E9-AAE532203372}"/>
          </ac:picMkLst>
        </pc:picChg>
        <pc:picChg chg="mod">
          <ac:chgData name="María Luisa Méndez" userId="d944bb598dc98c02" providerId="LiveId" clId="{49EE9A08-D91F-4B04-8E66-AE16956D9C57}" dt="2022-05-18T12:59:57.498" v="622" actId="14100"/>
          <ac:picMkLst>
            <pc:docMk/>
            <pc:sldMk cId="1568896391" sldId="288"/>
            <ac:picMk id="4098" creationId="{542D84E3-458B-DFEC-703A-D64EFB7156DE}"/>
          </ac:picMkLst>
        </pc:picChg>
      </pc:sldChg>
      <pc:sldChg chg="addSp delSp modSp del">
        <pc:chgData name="María Luisa Méndez" userId="d944bb598dc98c02" providerId="LiveId" clId="{49EE9A08-D91F-4B04-8E66-AE16956D9C57}" dt="2022-05-18T13:43:42.865" v="2244" actId="47"/>
        <pc:sldMkLst>
          <pc:docMk/>
          <pc:sldMk cId="2013399870" sldId="290"/>
        </pc:sldMkLst>
        <pc:spChg chg="add mod">
          <ac:chgData name="María Luisa Méndez" userId="d944bb598dc98c02" providerId="LiveId" clId="{49EE9A08-D91F-4B04-8E66-AE16956D9C57}" dt="2022-05-18T13:41:38.885" v="2039" actId="21"/>
          <ac:spMkLst>
            <pc:docMk/>
            <pc:sldMk cId="2013399870" sldId="290"/>
            <ac:spMk id="2" creationId="{49AA59F1-BC12-E86E-F366-B8AC9F9CDCD2}"/>
          </ac:spMkLst>
        </pc:spChg>
        <pc:picChg chg="del">
          <ac:chgData name="María Luisa Méndez" userId="d944bb598dc98c02" providerId="LiveId" clId="{49EE9A08-D91F-4B04-8E66-AE16956D9C57}" dt="2022-05-18T13:41:38.885" v="2039" actId="21"/>
          <ac:picMkLst>
            <pc:docMk/>
            <pc:sldMk cId="2013399870" sldId="290"/>
            <ac:picMk id="6146" creationId="{CE7548F5-B2C0-0DBA-8503-F61ADB413192}"/>
          </ac:picMkLst>
        </pc:picChg>
      </pc:sldChg>
      <pc:sldChg chg="addSp modSp mod">
        <pc:chgData name="María Luisa Méndez" userId="d944bb598dc98c02" providerId="LiveId" clId="{49EE9A08-D91F-4B04-8E66-AE16956D9C57}" dt="2022-05-18T13:46:36.378" v="2530" actId="123"/>
        <pc:sldMkLst>
          <pc:docMk/>
          <pc:sldMk cId="4181655932" sldId="292"/>
        </pc:sldMkLst>
        <pc:spChg chg="add mod">
          <ac:chgData name="María Luisa Méndez" userId="d944bb598dc98c02" providerId="LiveId" clId="{49EE9A08-D91F-4B04-8E66-AE16956D9C57}" dt="2022-05-18T13:46:36.378" v="2530" actId="123"/>
          <ac:spMkLst>
            <pc:docMk/>
            <pc:sldMk cId="4181655932" sldId="292"/>
            <ac:spMk id="2" creationId="{41E53C0E-8EBF-608E-A61A-19C7BED3E519}"/>
          </ac:spMkLst>
        </pc:spChg>
        <pc:picChg chg="add mod">
          <ac:chgData name="María Luisa Méndez" userId="d944bb598dc98c02" providerId="LiveId" clId="{49EE9A08-D91F-4B04-8E66-AE16956D9C57}" dt="2022-05-18T13:44:05.149" v="2250" actId="1076"/>
          <ac:picMkLst>
            <pc:docMk/>
            <pc:sldMk cId="4181655932" sldId="292"/>
            <ac:picMk id="3" creationId="{187FAB63-D39C-426C-7597-19448F3BD1CD}"/>
          </ac:picMkLst>
        </pc:picChg>
        <pc:picChg chg="mod">
          <ac:chgData name="María Luisa Méndez" userId="d944bb598dc98c02" providerId="LiveId" clId="{49EE9A08-D91F-4B04-8E66-AE16956D9C57}" dt="2022-05-18T13:43:50.619" v="2246" actId="1076"/>
          <ac:picMkLst>
            <pc:docMk/>
            <pc:sldMk cId="4181655932" sldId="292"/>
            <ac:picMk id="8194" creationId="{3C4A323A-5A10-61C2-1B6E-FDDFD57A8D68}"/>
          </ac:picMkLst>
        </pc:picChg>
      </pc:sldChg>
      <pc:sldChg chg="addSp delSp modSp del">
        <pc:chgData name="María Luisa Méndez" userId="d944bb598dc98c02" providerId="LiveId" clId="{49EE9A08-D91F-4B04-8E66-AE16956D9C57}" dt="2022-05-18T13:46:40.159" v="2531" actId="47"/>
        <pc:sldMkLst>
          <pc:docMk/>
          <pc:sldMk cId="3974491187" sldId="294"/>
        </pc:sldMkLst>
        <pc:spChg chg="add mod">
          <ac:chgData name="María Luisa Méndez" userId="d944bb598dc98c02" providerId="LiveId" clId="{49EE9A08-D91F-4B04-8E66-AE16956D9C57}" dt="2022-05-18T13:43:54.195" v="2247" actId="21"/>
          <ac:spMkLst>
            <pc:docMk/>
            <pc:sldMk cId="3974491187" sldId="294"/>
            <ac:spMk id="2" creationId="{60446B34-C6C7-80DD-9D96-19C1B56E21E6}"/>
          </ac:spMkLst>
        </pc:spChg>
        <pc:picChg chg="del">
          <ac:chgData name="María Luisa Méndez" userId="d944bb598dc98c02" providerId="LiveId" clId="{49EE9A08-D91F-4B04-8E66-AE16956D9C57}" dt="2022-05-18T13:43:54.195" v="2247" actId="21"/>
          <ac:picMkLst>
            <pc:docMk/>
            <pc:sldMk cId="3974491187" sldId="294"/>
            <ac:picMk id="10242" creationId="{041590F4-3EC0-3314-7544-91F518D7C188}"/>
          </ac:picMkLst>
        </pc:picChg>
      </pc:sldChg>
      <pc:sldChg chg="add setBg">
        <pc:chgData name="María Luisa Méndez" userId="d944bb598dc98c02" providerId="LiveId" clId="{49EE9A08-D91F-4B04-8E66-AE16956D9C57}" dt="2022-05-18T13:51:03.023" v="2558"/>
        <pc:sldMkLst>
          <pc:docMk/>
          <pc:sldMk cId="412641786" sldId="298"/>
        </pc:sldMkLst>
      </pc:sldChg>
      <pc:sldChg chg="addSp modSp del">
        <pc:chgData name="María Luisa Méndez" userId="d944bb598dc98c02" providerId="LiveId" clId="{49EE9A08-D91F-4B04-8E66-AE16956D9C57}" dt="2022-05-18T13:50:53.053" v="2557" actId="2696"/>
        <pc:sldMkLst>
          <pc:docMk/>
          <pc:sldMk cId="3836071896" sldId="298"/>
        </pc:sldMkLst>
        <pc:picChg chg="add mod">
          <ac:chgData name="María Luisa Méndez" userId="d944bb598dc98c02" providerId="LiveId" clId="{49EE9A08-D91F-4B04-8E66-AE16956D9C57}" dt="2022-05-18T13:49:17.621" v="2556" actId="14100"/>
          <ac:picMkLst>
            <pc:docMk/>
            <pc:sldMk cId="3836071896" sldId="298"/>
            <ac:picMk id="3" creationId="{2A650F49-F552-6A88-8A21-3427CE7F444D}"/>
          </ac:picMkLst>
        </pc:picChg>
        <pc:picChg chg="add mod">
          <ac:chgData name="María Luisa Méndez" userId="d944bb598dc98c02" providerId="LiveId" clId="{49EE9A08-D91F-4B04-8E66-AE16956D9C57}" dt="2022-05-18T13:49:04.279" v="2553" actId="14100"/>
          <ac:picMkLst>
            <pc:docMk/>
            <pc:sldMk cId="3836071896" sldId="298"/>
            <ac:picMk id="4" creationId="{B31DE014-E7E6-6F10-AFAC-1E86A1282239}"/>
          </ac:picMkLst>
        </pc:picChg>
        <pc:picChg chg="mod">
          <ac:chgData name="María Luisa Méndez" userId="d944bb598dc98c02" providerId="LiveId" clId="{49EE9A08-D91F-4B04-8E66-AE16956D9C57}" dt="2022-05-18T13:48:22.954" v="2547" actId="732"/>
          <ac:picMkLst>
            <pc:docMk/>
            <pc:sldMk cId="3836071896" sldId="298"/>
            <ac:picMk id="14338" creationId="{9733A6A1-4CAA-6469-BFC2-B510FA705294}"/>
          </ac:picMkLst>
        </pc:picChg>
      </pc:sldChg>
      <pc:sldChg chg="addSp delSp modSp del">
        <pc:chgData name="María Luisa Méndez" userId="d944bb598dc98c02" providerId="LiveId" clId="{49EE9A08-D91F-4B04-8E66-AE16956D9C57}" dt="2022-05-18T13:51:09.583" v="2560" actId="47"/>
        <pc:sldMkLst>
          <pc:docMk/>
          <pc:sldMk cId="1275047758" sldId="299"/>
        </pc:sldMkLst>
        <pc:spChg chg="add mod">
          <ac:chgData name="María Luisa Méndez" userId="d944bb598dc98c02" providerId="LiveId" clId="{49EE9A08-D91F-4B04-8E66-AE16956D9C57}" dt="2022-05-18T13:47:55.291" v="2540" actId="21"/>
          <ac:spMkLst>
            <pc:docMk/>
            <pc:sldMk cId="1275047758" sldId="299"/>
            <ac:spMk id="2" creationId="{146D051D-AD3C-9D53-A45A-766DCA4F69B1}"/>
          </ac:spMkLst>
        </pc:spChg>
        <pc:picChg chg="del">
          <ac:chgData name="María Luisa Méndez" userId="d944bb598dc98c02" providerId="LiveId" clId="{49EE9A08-D91F-4B04-8E66-AE16956D9C57}" dt="2022-05-18T13:47:55.291" v="2540" actId="21"/>
          <ac:picMkLst>
            <pc:docMk/>
            <pc:sldMk cId="1275047758" sldId="299"/>
            <ac:picMk id="15364" creationId="{90F628B4-C44D-4B9C-AA6B-D127F6B4474B}"/>
          </ac:picMkLst>
        </pc:picChg>
      </pc:sldChg>
      <pc:sldChg chg="addSp modSp mod">
        <pc:chgData name="María Luisa Méndez" userId="d944bb598dc98c02" providerId="LiveId" clId="{49EE9A08-D91F-4B04-8E66-AE16956D9C57}" dt="2022-05-18T14:28:50.848" v="3445" actId="207"/>
        <pc:sldMkLst>
          <pc:docMk/>
          <pc:sldMk cId="2372151189" sldId="302"/>
        </pc:sldMkLst>
        <pc:spChg chg="mod">
          <ac:chgData name="María Luisa Méndez" userId="d944bb598dc98c02" providerId="LiveId" clId="{49EE9A08-D91F-4B04-8E66-AE16956D9C57}" dt="2022-05-18T14:25:49.432" v="3433" actId="1076"/>
          <ac:spMkLst>
            <pc:docMk/>
            <pc:sldMk cId="2372151189" sldId="302"/>
            <ac:spMk id="7" creationId="{D72D7ADE-F27C-6E64-E2EF-7C0BD2902ADD}"/>
          </ac:spMkLst>
        </pc:spChg>
        <pc:spChg chg="add mod">
          <ac:chgData name="María Luisa Méndez" userId="d944bb598dc98c02" providerId="LiveId" clId="{49EE9A08-D91F-4B04-8E66-AE16956D9C57}" dt="2022-05-18T14:26:42.428" v="3441" actId="14100"/>
          <ac:spMkLst>
            <pc:docMk/>
            <pc:sldMk cId="2372151189" sldId="302"/>
            <ac:spMk id="23" creationId="{F6DA7688-60BB-B91A-EECA-ED059CFE9C5E}"/>
          </ac:spMkLst>
        </pc:spChg>
        <pc:spChg chg="add mod">
          <ac:chgData name="María Luisa Méndez" userId="d944bb598dc98c02" providerId="LiveId" clId="{49EE9A08-D91F-4B04-8E66-AE16956D9C57}" dt="2022-05-18T14:28:50.848" v="3445" actId="207"/>
          <ac:spMkLst>
            <pc:docMk/>
            <pc:sldMk cId="2372151189" sldId="302"/>
            <ac:spMk id="24" creationId="{26F859E2-D36E-1DCE-DE1E-195AFA01AEFE}"/>
          </ac:spMkLst>
        </pc:spChg>
        <pc:picChg chg="mod">
          <ac:chgData name="María Luisa Méndez" userId="d944bb598dc98c02" providerId="LiveId" clId="{49EE9A08-D91F-4B04-8E66-AE16956D9C57}" dt="2022-05-18T14:26:29.875" v="3437" actId="1076"/>
          <ac:picMkLst>
            <pc:docMk/>
            <pc:sldMk cId="2372151189" sldId="302"/>
            <ac:picMk id="5" creationId="{7939E2CA-DA0D-191D-D981-F6EB843CA9E5}"/>
          </ac:picMkLst>
        </pc:picChg>
      </pc:sldChg>
      <pc:sldChg chg="addSp delSp modSp del">
        <pc:chgData name="María Luisa Méndez" userId="d944bb598dc98c02" providerId="LiveId" clId="{49EE9A08-D91F-4B04-8E66-AE16956D9C57}" dt="2022-05-18T13:00:37.796" v="623" actId="47"/>
        <pc:sldMkLst>
          <pc:docMk/>
          <pc:sldMk cId="823308122" sldId="309"/>
        </pc:sldMkLst>
        <pc:spChg chg="add mod">
          <ac:chgData name="María Luisa Méndez" userId="d944bb598dc98c02" providerId="LiveId" clId="{49EE9A08-D91F-4B04-8E66-AE16956D9C57}" dt="2022-05-18T12:59:28.436" v="613" actId="21"/>
          <ac:spMkLst>
            <pc:docMk/>
            <pc:sldMk cId="823308122" sldId="309"/>
            <ac:spMk id="2" creationId="{1BD7A792-E0E0-421C-84FB-7717FD22D393}"/>
          </ac:spMkLst>
        </pc:spChg>
        <pc:picChg chg="del">
          <ac:chgData name="María Luisa Méndez" userId="d944bb598dc98c02" providerId="LiveId" clId="{49EE9A08-D91F-4B04-8E66-AE16956D9C57}" dt="2022-05-18T12:59:28.436" v="613" actId="21"/>
          <ac:picMkLst>
            <pc:docMk/>
            <pc:sldMk cId="823308122" sldId="309"/>
            <ac:picMk id="21506" creationId="{6D22AED0-0C75-097C-B372-8AE9F1B44015}"/>
          </ac:picMkLst>
        </pc:picChg>
      </pc:sldChg>
      <pc:sldChg chg="addSp modSp mod">
        <pc:chgData name="María Luisa Méndez" userId="d944bb598dc98c02" providerId="LiveId" clId="{49EE9A08-D91F-4B04-8E66-AE16956D9C57}" dt="2022-05-18T13:06:29.971" v="950" actId="123"/>
        <pc:sldMkLst>
          <pc:docMk/>
          <pc:sldMk cId="61244760" sldId="310"/>
        </pc:sldMkLst>
        <pc:spChg chg="add mod">
          <ac:chgData name="María Luisa Méndez" userId="d944bb598dc98c02" providerId="LiveId" clId="{49EE9A08-D91F-4B04-8E66-AE16956D9C57}" dt="2022-05-18T13:06:29.971" v="950" actId="123"/>
          <ac:spMkLst>
            <pc:docMk/>
            <pc:sldMk cId="61244760" sldId="310"/>
            <ac:spMk id="2" creationId="{04843BE7-DF39-66D3-2F1A-43412D774341}"/>
          </ac:spMkLst>
        </pc:spChg>
        <pc:spChg chg="add mod">
          <ac:chgData name="María Luisa Méndez" userId="d944bb598dc98c02" providerId="LiveId" clId="{49EE9A08-D91F-4B04-8E66-AE16956D9C57}" dt="2022-05-18T13:02:37.821" v="664" actId="1076"/>
          <ac:spMkLst>
            <pc:docMk/>
            <pc:sldMk cId="61244760" sldId="310"/>
            <ac:spMk id="4" creationId="{07E7A6D8-27F6-EE49-6A8F-D34EF2C38766}"/>
          </ac:spMkLst>
        </pc:spChg>
        <pc:picChg chg="add mod">
          <ac:chgData name="María Luisa Méndez" userId="d944bb598dc98c02" providerId="LiveId" clId="{49EE9A08-D91F-4B04-8E66-AE16956D9C57}" dt="2022-05-18T13:02:07.071" v="657" actId="14100"/>
          <ac:picMkLst>
            <pc:docMk/>
            <pc:sldMk cId="61244760" sldId="310"/>
            <ac:picMk id="3" creationId="{59D397FA-2B10-D60B-1A86-055072EA5BD6}"/>
          </ac:picMkLst>
        </pc:picChg>
        <pc:picChg chg="mod">
          <ac:chgData name="María Luisa Méndez" userId="d944bb598dc98c02" providerId="LiveId" clId="{49EE9A08-D91F-4B04-8E66-AE16956D9C57}" dt="2022-05-18T13:02:15.286" v="659" actId="1076"/>
          <ac:picMkLst>
            <pc:docMk/>
            <pc:sldMk cId="61244760" sldId="310"/>
            <ac:picMk id="22530" creationId="{4E8BD01C-08D8-E6FB-2BF5-F631D879C04E}"/>
          </ac:picMkLst>
        </pc:picChg>
      </pc:sldChg>
      <pc:sldChg chg="addSp modSp mod">
        <pc:chgData name="María Luisa Méndez" userId="d944bb598dc98c02" providerId="LiveId" clId="{49EE9A08-D91F-4B04-8E66-AE16956D9C57}" dt="2022-05-18T13:40:23.646" v="2037" actId="123"/>
        <pc:sldMkLst>
          <pc:docMk/>
          <pc:sldMk cId="2750331833" sldId="311"/>
        </pc:sldMkLst>
        <pc:spChg chg="add mod">
          <ac:chgData name="María Luisa Méndez" userId="d944bb598dc98c02" providerId="LiveId" clId="{49EE9A08-D91F-4B04-8E66-AE16956D9C57}" dt="2022-05-18T13:40:23.646" v="2037" actId="123"/>
          <ac:spMkLst>
            <pc:docMk/>
            <pc:sldMk cId="2750331833" sldId="311"/>
            <ac:spMk id="2" creationId="{562C1CB3-D2D6-4C6E-9B64-EE8F3285D4A8}"/>
          </ac:spMkLst>
        </pc:spChg>
        <pc:picChg chg="add mod">
          <ac:chgData name="María Luisa Méndez" userId="d944bb598dc98c02" providerId="LiveId" clId="{49EE9A08-D91F-4B04-8E66-AE16956D9C57}" dt="2022-05-18T13:38:11.445" v="1719" actId="14100"/>
          <ac:picMkLst>
            <pc:docMk/>
            <pc:sldMk cId="2750331833" sldId="311"/>
            <ac:picMk id="3" creationId="{E850715A-558F-1B7E-D12A-2497BDE5E4D1}"/>
          </ac:picMkLst>
        </pc:picChg>
        <pc:picChg chg="mod">
          <ac:chgData name="María Luisa Méndez" userId="d944bb598dc98c02" providerId="LiveId" clId="{49EE9A08-D91F-4B04-8E66-AE16956D9C57}" dt="2022-05-18T13:37:58.906" v="1713" actId="1076"/>
          <ac:picMkLst>
            <pc:docMk/>
            <pc:sldMk cId="2750331833" sldId="311"/>
            <ac:picMk id="23554" creationId="{43764F0D-67B6-AA27-57A8-8F13B2A6F2A7}"/>
          </ac:picMkLst>
        </pc:picChg>
      </pc:sldChg>
      <pc:sldChg chg="del ord">
        <pc:chgData name="María Luisa Méndez" userId="d944bb598dc98c02" providerId="LiveId" clId="{49EE9A08-D91F-4B04-8E66-AE16956D9C57}" dt="2022-05-18T13:14:09.981" v="1041" actId="2696"/>
        <pc:sldMkLst>
          <pc:docMk/>
          <pc:sldMk cId="3200481168" sldId="312"/>
        </pc:sldMkLst>
      </pc:sldChg>
      <pc:sldChg chg="addSp delSp modSp add del setBg">
        <pc:chgData name="María Luisa Méndez" userId="d944bb598dc98c02" providerId="LiveId" clId="{49EE9A08-D91F-4B04-8E66-AE16956D9C57}" dt="2022-05-18T13:26:56.487" v="1227" actId="47"/>
        <pc:sldMkLst>
          <pc:docMk/>
          <pc:sldMk cId="3846268172" sldId="312"/>
        </pc:sldMkLst>
        <pc:spChg chg="add mod">
          <ac:chgData name="María Luisa Méndez" userId="d944bb598dc98c02" providerId="LiveId" clId="{49EE9A08-D91F-4B04-8E66-AE16956D9C57}" dt="2022-05-18T13:25:03.011" v="1058" actId="21"/>
          <ac:spMkLst>
            <pc:docMk/>
            <pc:sldMk cId="3846268172" sldId="312"/>
            <ac:spMk id="2" creationId="{EFE02527-1C1C-B1F2-B461-9BAA27782FA8}"/>
          </ac:spMkLst>
        </pc:spChg>
        <pc:picChg chg="del">
          <ac:chgData name="María Luisa Méndez" userId="d944bb598dc98c02" providerId="LiveId" clId="{49EE9A08-D91F-4B04-8E66-AE16956D9C57}" dt="2022-05-18T13:25:03.011" v="1058" actId="21"/>
          <ac:picMkLst>
            <pc:docMk/>
            <pc:sldMk cId="3846268172" sldId="312"/>
            <ac:picMk id="24578" creationId="{B6954E79-2A27-6CEB-F912-8A37570C3593}"/>
          </ac:picMkLst>
        </pc:picChg>
      </pc:sldChg>
      <pc:sldChg chg="addSp delSp modSp del">
        <pc:chgData name="María Luisa Méndez" userId="d944bb598dc98c02" providerId="LiveId" clId="{49EE9A08-D91F-4B04-8E66-AE16956D9C57}" dt="2022-05-18T13:40:27.562" v="2038" actId="47"/>
        <pc:sldMkLst>
          <pc:docMk/>
          <pc:sldMk cId="1694886823" sldId="313"/>
        </pc:sldMkLst>
        <pc:spChg chg="add mod">
          <ac:chgData name="María Luisa Méndez" userId="d944bb598dc98c02" providerId="LiveId" clId="{49EE9A08-D91F-4B04-8E66-AE16956D9C57}" dt="2022-05-18T13:37:52.807" v="1711" actId="21"/>
          <ac:spMkLst>
            <pc:docMk/>
            <pc:sldMk cId="1694886823" sldId="313"/>
            <ac:spMk id="2" creationId="{05AC206C-66A4-39C7-7633-7B077C79897E}"/>
          </ac:spMkLst>
        </pc:spChg>
        <pc:picChg chg="del">
          <ac:chgData name="María Luisa Méndez" userId="d944bb598dc98c02" providerId="LiveId" clId="{49EE9A08-D91F-4B04-8E66-AE16956D9C57}" dt="2022-05-18T13:37:52.807" v="1711" actId="21"/>
          <ac:picMkLst>
            <pc:docMk/>
            <pc:sldMk cId="1694886823" sldId="313"/>
            <ac:picMk id="25602" creationId="{E0C59008-E309-9609-2977-90F43E905967}"/>
          </ac:picMkLst>
        </pc:picChg>
      </pc:sldChg>
      <pc:sldChg chg="addSp delSp modSp add del setBg">
        <pc:chgData name="María Luisa Méndez" userId="d944bb598dc98c02" providerId="LiveId" clId="{49EE9A08-D91F-4B04-8E66-AE16956D9C57}" dt="2022-05-18T13:28:51.350" v="1299" actId="47"/>
        <pc:sldMkLst>
          <pc:docMk/>
          <pc:sldMk cId="559695540" sldId="314"/>
        </pc:sldMkLst>
        <pc:spChg chg="add mod">
          <ac:chgData name="María Luisa Méndez" userId="d944bb598dc98c02" providerId="LiveId" clId="{49EE9A08-D91F-4B04-8E66-AE16956D9C57}" dt="2022-05-18T13:27:11.246" v="1230" actId="21"/>
          <ac:spMkLst>
            <pc:docMk/>
            <pc:sldMk cId="559695540" sldId="314"/>
            <ac:spMk id="2" creationId="{D63812C4-A0FF-869E-9E57-D8CEFA497B8C}"/>
          </ac:spMkLst>
        </pc:spChg>
        <pc:picChg chg="del">
          <ac:chgData name="María Luisa Méndez" userId="d944bb598dc98c02" providerId="LiveId" clId="{49EE9A08-D91F-4B04-8E66-AE16956D9C57}" dt="2022-05-18T13:27:11.246" v="1230" actId="21"/>
          <ac:picMkLst>
            <pc:docMk/>
            <pc:sldMk cId="559695540" sldId="314"/>
            <ac:picMk id="26626" creationId="{AA7D4E3E-136F-5AB0-0533-F3FC6FFFA56B}"/>
          </ac:picMkLst>
        </pc:picChg>
      </pc:sldChg>
      <pc:sldChg chg="del ord">
        <pc:chgData name="María Luisa Méndez" userId="d944bb598dc98c02" providerId="LiveId" clId="{49EE9A08-D91F-4B04-8E66-AE16956D9C57}" dt="2022-05-18T13:14:09.981" v="1041" actId="2696"/>
        <pc:sldMkLst>
          <pc:docMk/>
          <pc:sldMk cId="2806494669" sldId="314"/>
        </pc:sldMkLst>
      </pc:sldChg>
      <pc:sldChg chg="addSp modSp mod">
        <pc:chgData name="María Luisa Méndez" userId="d944bb598dc98c02" providerId="LiveId" clId="{49EE9A08-D91F-4B04-8E66-AE16956D9C57}" dt="2022-05-18T13:43:20.963" v="2243" actId="1076"/>
        <pc:sldMkLst>
          <pc:docMk/>
          <pc:sldMk cId="1368719026" sldId="315"/>
        </pc:sldMkLst>
        <pc:spChg chg="add mod">
          <ac:chgData name="María Luisa Méndez" userId="d944bb598dc98c02" providerId="LiveId" clId="{49EE9A08-D91F-4B04-8E66-AE16956D9C57}" dt="2022-05-18T13:43:20.963" v="2243" actId="1076"/>
          <ac:spMkLst>
            <pc:docMk/>
            <pc:sldMk cId="1368719026" sldId="315"/>
            <ac:spMk id="2" creationId="{9EDE7E26-979A-9290-B030-07015ED03921}"/>
          </ac:spMkLst>
        </pc:spChg>
        <pc:picChg chg="add mod">
          <ac:chgData name="María Luisa Méndez" userId="d944bb598dc98c02" providerId="LiveId" clId="{49EE9A08-D91F-4B04-8E66-AE16956D9C57}" dt="2022-05-18T13:42:01.968" v="2048" actId="1076"/>
          <ac:picMkLst>
            <pc:docMk/>
            <pc:sldMk cId="1368719026" sldId="315"/>
            <ac:picMk id="3" creationId="{A88CE42A-E794-E7AB-5227-8C70B359B6BE}"/>
          </ac:picMkLst>
        </pc:picChg>
        <pc:picChg chg="mod">
          <ac:chgData name="María Luisa Méndez" userId="d944bb598dc98c02" providerId="LiveId" clId="{49EE9A08-D91F-4B04-8E66-AE16956D9C57}" dt="2022-05-18T13:41:56.242" v="2045" actId="14100"/>
          <ac:picMkLst>
            <pc:docMk/>
            <pc:sldMk cId="1368719026" sldId="315"/>
            <ac:picMk id="27650" creationId="{E1D59B88-44C7-E85A-2032-9C2AEAD5A4A5}"/>
          </ac:picMkLst>
        </pc:picChg>
      </pc:sldChg>
      <pc:sldChg chg="del ord">
        <pc:chgData name="María Luisa Méndez" userId="d944bb598dc98c02" providerId="LiveId" clId="{49EE9A08-D91F-4B04-8E66-AE16956D9C57}" dt="2022-05-18T13:14:09.981" v="1041" actId="2696"/>
        <pc:sldMkLst>
          <pc:docMk/>
          <pc:sldMk cId="2984619113" sldId="316"/>
        </pc:sldMkLst>
      </pc:sldChg>
      <pc:sldChg chg="addSp modSp add mod setBg">
        <pc:chgData name="María Luisa Méndez" userId="d944bb598dc98c02" providerId="LiveId" clId="{49EE9A08-D91F-4B04-8E66-AE16956D9C57}" dt="2022-05-18T13:28:45.864" v="1298" actId="20577"/>
        <pc:sldMkLst>
          <pc:docMk/>
          <pc:sldMk cId="3110858042" sldId="316"/>
        </pc:sldMkLst>
        <pc:spChg chg="add mod">
          <ac:chgData name="María Luisa Méndez" userId="d944bb598dc98c02" providerId="LiveId" clId="{49EE9A08-D91F-4B04-8E66-AE16956D9C57}" dt="2022-05-18T13:28:45.864" v="1298" actId="20577"/>
          <ac:spMkLst>
            <pc:docMk/>
            <pc:sldMk cId="3110858042" sldId="316"/>
            <ac:spMk id="2" creationId="{E093311B-EDEA-B923-4BB2-8C6E24B8AE2A}"/>
          </ac:spMkLst>
        </pc:spChg>
        <pc:picChg chg="add mod">
          <ac:chgData name="María Luisa Méndez" userId="d944bb598dc98c02" providerId="LiveId" clId="{49EE9A08-D91F-4B04-8E66-AE16956D9C57}" dt="2022-05-18T13:28:03.100" v="1247" actId="1076"/>
          <ac:picMkLst>
            <pc:docMk/>
            <pc:sldMk cId="3110858042" sldId="316"/>
            <ac:picMk id="3" creationId="{0403A486-AF48-D647-37A0-3CD12F35BF1C}"/>
          </ac:picMkLst>
        </pc:picChg>
        <pc:picChg chg="add mod">
          <ac:chgData name="María Luisa Méndez" userId="d944bb598dc98c02" providerId="LiveId" clId="{49EE9A08-D91F-4B04-8E66-AE16956D9C57}" dt="2022-05-18T13:27:55.978" v="1244" actId="14100"/>
          <ac:picMkLst>
            <pc:docMk/>
            <pc:sldMk cId="3110858042" sldId="316"/>
            <ac:picMk id="5" creationId="{577A3D11-53C4-5EB1-2A0E-B0BD6C10FC62}"/>
          </ac:picMkLst>
        </pc:picChg>
        <pc:picChg chg="mod">
          <ac:chgData name="María Luisa Méndez" userId="d944bb598dc98c02" providerId="LiveId" clId="{49EE9A08-D91F-4B04-8E66-AE16956D9C57}" dt="2022-05-18T13:28:09.608" v="1249" actId="14100"/>
          <ac:picMkLst>
            <pc:docMk/>
            <pc:sldMk cId="3110858042" sldId="316"/>
            <ac:picMk id="28674" creationId="{52704D74-1C59-CB34-B23A-101F86F1CF3C}"/>
          </ac:picMkLst>
        </pc:picChg>
      </pc:sldChg>
      <pc:sldChg chg="del ord">
        <pc:chgData name="María Luisa Méndez" userId="d944bb598dc98c02" providerId="LiveId" clId="{49EE9A08-D91F-4B04-8E66-AE16956D9C57}" dt="2022-05-18T13:14:09.981" v="1041" actId="2696"/>
        <pc:sldMkLst>
          <pc:docMk/>
          <pc:sldMk cId="1346730555" sldId="317"/>
        </pc:sldMkLst>
      </pc:sldChg>
      <pc:sldChg chg="addSp delSp modSp add mod setBg">
        <pc:chgData name="María Luisa Méndez" userId="d944bb598dc98c02" providerId="LiveId" clId="{49EE9A08-D91F-4B04-8E66-AE16956D9C57}" dt="2022-05-18T13:36:08.357" v="1699" actId="1076"/>
        <pc:sldMkLst>
          <pc:docMk/>
          <pc:sldMk cId="1659003865" sldId="317"/>
        </pc:sldMkLst>
        <pc:spChg chg="add del mod">
          <ac:chgData name="María Luisa Méndez" userId="d944bb598dc98c02" providerId="LiveId" clId="{49EE9A08-D91F-4B04-8E66-AE16956D9C57}" dt="2022-05-18T13:27:06.041" v="1229" actId="21"/>
          <ac:spMkLst>
            <pc:docMk/>
            <pc:sldMk cId="1659003865" sldId="317"/>
            <ac:spMk id="2" creationId="{F80C06B9-266D-28A9-BA86-AA6C5FAB1633}"/>
          </ac:spMkLst>
        </pc:spChg>
        <pc:spChg chg="add mod">
          <ac:chgData name="María Luisa Méndez" userId="d944bb598dc98c02" providerId="LiveId" clId="{49EE9A08-D91F-4B04-8E66-AE16956D9C57}" dt="2022-05-18T13:36:08.357" v="1699" actId="1076"/>
          <ac:spMkLst>
            <pc:docMk/>
            <pc:sldMk cId="1659003865" sldId="317"/>
            <ac:spMk id="3" creationId="{2859C4C4-B9DA-3000-A3D6-370889CE6A71}"/>
          </ac:spMkLst>
        </pc:spChg>
        <pc:picChg chg="add mod">
          <ac:chgData name="María Luisa Méndez" userId="d944bb598dc98c02" providerId="LiveId" clId="{49EE9A08-D91F-4B04-8E66-AE16956D9C57}" dt="2022-05-18T13:29:26.664" v="1310" actId="1076"/>
          <ac:picMkLst>
            <pc:docMk/>
            <pc:sldMk cId="1659003865" sldId="317"/>
            <ac:picMk id="4" creationId="{8EF0FA9F-47FC-EB63-9612-4D2A46A40066}"/>
          </ac:picMkLst>
        </pc:picChg>
        <pc:picChg chg="add del mod">
          <ac:chgData name="María Luisa Méndez" userId="d944bb598dc98c02" providerId="LiveId" clId="{49EE9A08-D91F-4B04-8E66-AE16956D9C57}" dt="2022-05-18T13:29:24.718" v="1309" actId="14100"/>
          <ac:picMkLst>
            <pc:docMk/>
            <pc:sldMk cId="1659003865" sldId="317"/>
            <ac:picMk id="29698" creationId="{CDD0E969-2165-3F05-50F4-443F547AD17D}"/>
          </ac:picMkLst>
        </pc:picChg>
      </pc:sldChg>
      <pc:sldChg chg="addSp delSp modSp add del setBg">
        <pc:chgData name="María Luisa Méndez" userId="d944bb598dc98c02" providerId="LiveId" clId="{49EE9A08-D91F-4B04-8E66-AE16956D9C57}" dt="2022-05-18T13:36:28.481" v="1700" actId="47"/>
        <pc:sldMkLst>
          <pc:docMk/>
          <pc:sldMk cId="1935470872" sldId="318"/>
        </pc:sldMkLst>
        <pc:spChg chg="add mod">
          <ac:chgData name="María Luisa Méndez" userId="d944bb598dc98c02" providerId="LiveId" clId="{49EE9A08-D91F-4B04-8E66-AE16956D9C57}" dt="2022-05-18T13:29:04.823" v="1300" actId="21"/>
          <ac:spMkLst>
            <pc:docMk/>
            <pc:sldMk cId="1935470872" sldId="318"/>
            <ac:spMk id="2" creationId="{5307D18F-9201-AFCA-2BFF-FC65E7F488A7}"/>
          </ac:spMkLst>
        </pc:spChg>
        <pc:picChg chg="del">
          <ac:chgData name="María Luisa Méndez" userId="d944bb598dc98c02" providerId="LiveId" clId="{49EE9A08-D91F-4B04-8E66-AE16956D9C57}" dt="2022-05-18T13:29:04.823" v="1300" actId="21"/>
          <ac:picMkLst>
            <pc:docMk/>
            <pc:sldMk cId="1935470872" sldId="318"/>
            <ac:picMk id="30722" creationId="{6CFABC5B-A56A-EE1D-5385-59DFA4C90AE2}"/>
          </ac:picMkLst>
        </pc:picChg>
      </pc:sldChg>
      <pc:sldChg chg="del ord">
        <pc:chgData name="María Luisa Méndez" userId="d944bb598dc98c02" providerId="LiveId" clId="{49EE9A08-D91F-4B04-8E66-AE16956D9C57}" dt="2022-05-18T13:14:09.981" v="1041" actId="2696"/>
        <pc:sldMkLst>
          <pc:docMk/>
          <pc:sldMk cId="3276855270" sldId="318"/>
        </pc:sldMkLst>
      </pc:sldChg>
      <pc:sldChg chg="addSp modSp add mod setBg">
        <pc:chgData name="María Luisa Méndez" userId="d944bb598dc98c02" providerId="LiveId" clId="{49EE9A08-D91F-4B04-8E66-AE16956D9C57}" dt="2022-05-18T15:02:24.846" v="4118" actId="1076"/>
        <pc:sldMkLst>
          <pc:docMk/>
          <pc:sldMk cId="242215520" sldId="319"/>
        </pc:sldMkLst>
        <pc:picChg chg="add mod">
          <ac:chgData name="María Luisa Méndez" userId="d944bb598dc98c02" providerId="LiveId" clId="{49EE9A08-D91F-4B04-8E66-AE16956D9C57}" dt="2022-05-18T13:36:57.420" v="1709" actId="14100"/>
          <ac:picMkLst>
            <pc:docMk/>
            <pc:sldMk cId="242215520" sldId="319"/>
            <ac:picMk id="3" creationId="{5AE4F69F-D116-AEAE-F4E4-7578A83EC847}"/>
          </ac:picMkLst>
        </pc:picChg>
        <pc:picChg chg="add mod modCrop">
          <ac:chgData name="María Luisa Méndez" userId="d944bb598dc98c02" providerId="LiveId" clId="{49EE9A08-D91F-4B04-8E66-AE16956D9C57}" dt="2022-05-18T15:02:24.846" v="4118" actId="1076"/>
          <ac:picMkLst>
            <pc:docMk/>
            <pc:sldMk cId="242215520" sldId="319"/>
            <ac:picMk id="4" creationId="{C4D1FA3A-8C8D-415C-D2B6-1C06ED90B8C4}"/>
          </ac:picMkLst>
        </pc:picChg>
        <pc:picChg chg="mod">
          <ac:chgData name="María Luisa Méndez" userId="d944bb598dc98c02" providerId="LiveId" clId="{49EE9A08-D91F-4B04-8E66-AE16956D9C57}" dt="2022-05-18T13:36:41.543" v="1703" actId="1076"/>
          <ac:picMkLst>
            <pc:docMk/>
            <pc:sldMk cId="242215520" sldId="319"/>
            <ac:picMk id="31746" creationId="{43632D6B-9014-2B76-4250-1E7F25FF267F}"/>
          </ac:picMkLst>
        </pc:picChg>
      </pc:sldChg>
      <pc:sldChg chg="del ord">
        <pc:chgData name="María Luisa Méndez" userId="d944bb598dc98c02" providerId="LiveId" clId="{49EE9A08-D91F-4B04-8E66-AE16956D9C57}" dt="2022-05-18T13:14:09.981" v="1041" actId="2696"/>
        <pc:sldMkLst>
          <pc:docMk/>
          <pc:sldMk cId="477862874" sldId="319"/>
        </pc:sldMkLst>
      </pc:sldChg>
      <pc:sldChg chg="addSp delSp modSp del ord">
        <pc:chgData name="María Luisa Méndez" userId="d944bb598dc98c02" providerId="LiveId" clId="{49EE9A08-D91F-4B04-8E66-AE16956D9C57}" dt="2022-05-18T13:51:08.480" v="2559" actId="47"/>
        <pc:sldMkLst>
          <pc:docMk/>
          <pc:sldMk cId="2228333814" sldId="320"/>
        </pc:sldMkLst>
        <pc:spChg chg="add mod">
          <ac:chgData name="María Luisa Méndez" userId="d944bb598dc98c02" providerId="LiveId" clId="{49EE9A08-D91F-4B04-8E66-AE16956D9C57}" dt="2022-05-18T13:47:47.894" v="2538" actId="21"/>
          <ac:spMkLst>
            <pc:docMk/>
            <pc:sldMk cId="2228333814" sldId="320"/>
            <ac:spMk id="2" creationId="{D7148DF5-FD89-A98C-E6B8-EF8B3B601CAC}"/>
          </ac:spMkLst>
        </pc:spChg>
        <pc:picChg chg="del mod">
          <ac:chgData name="María Luisa Méndez" userId="d944bb598dc98c02" providerId="LiveId" clId="{49EE9A08-D91F-4B04-8E66-AE16956D9C57}" dt="2022-05-18T13:47:47.894" v="2538" actId="21"/>
          <ac:picMkLst>
            <pc:docMk/>
            <pc:sldMk cId="2228333814" sldId="320"/>
            <ac:picMk id="32772" creationId="{07C6E1E7-2E94-AA68-C46F-CAC5753018A7}"/>
          </ac:picMkLst>
        </pc:picChg>
      </pc:sldChg>
      <pc:sldChg chg="addSp modSp mod">
        <pc:chgData name="María Luisa Méndez" userId="d944bb598dc98c02" providerId="LiveId" clId="{49EE9A08-D91F-4B04-8E66-AE16956D9C57}" dt="2022-05-18T14:24:48.272" v="3422" actId="20577"/>
        <pc:sldMkLst>
          <pc:docMk/>
          <pc:sldMk cId="975806548" sldId="324"/>
        </pc:sldMkLst>
        <pc:spChg chg="add mod">
          <ac:chgData name="María Luisa Méndez" userId="d944bb598dc98c02" providerId="LiveId" clId="{49EE9A08-D91F-4B04-8E66-AE16956D9C57}" dt="2022-05-18T14:24:48.272" v="3422" actId="20577"/>
          <ac:spMkLst>
            <pc:docMk/>
            <pc:sldMk cId="975806548" sldId="324"/>
            <ac:spMk id="2" creationId="{22B261D5-DD2E-EDD1-7284-24E2E24A0384}"/>
          </ac:spMkLst>
        </pc:spChg>
        <pc:picChg chg="mod">
          <ac:chgData name="María Luisa Méndez" userId="d944bb598dc98c02" providerId="LiveId" clId="{49EE9A08-D91F-4B04-8E66-AE16956D9C57}" dt="2022-05-18T14:23:38.784" v="3290" actId="1076"/>
          <ac:picMkLst>
            <pc:docMk/>
            <pc:sldMk cId="975806548" sldId="324"/>
            <ac:picMk id="34818" creationId="{7580050A-950A-49E1-DAEC-FDE172D887BE}"/>
          </ac:picMkLst>
        </pc:picChg>
      </pc:sldChg>
      <pc:sldChg chg="addSp delSp modSp add del setBg">
        <pc:chgData name="María Luisa Méndez" userId="d944bb598dc98c02" providerId="LiveId" clId="{49EE9A08-D91F-4B04-8E66-AE16956D9C57}" dt="2022-05-18T13:37:43.315" v="1710" actId="47"/>
        <pc:sldMkLst>
          <pc:docMk/>
          <pc:sldMk cId="485186287" sldId="325"/>
        </pc:sldMkLst>
        <pc:spChg chg="add mod">
          <ac:chgData name="María Luisa Méndez" userId="d944bb598dc98c02" providerId="LiveId" clId="{49EE9A08-D91F-4B04-8E66-AE16956D9C57}" dt="2022-05-18T13:36:35.458" v="1701" actId="21"/>
          <ac:spMkLst>
            <pc:docMk/>
            <pc:sldMk cId="485186287" sldId="325"/>
            <ac:spMk id="2" creationId="{21387D33-851F-6B84-8567-6132AA5F7658}"/>
          </ac:spMkLst>
        </pc:spChg>
        <pc:picChg chg="del">
          <ac:chgData name="María Luisa Méndez" userId="d944bb598dc98c02" providerId="LiveId" clId="{49EE9A08-D91F-4B04-8E66-AE16956D9C57}" dt="2022-05-18T13:36:35.458" v="1701" actId="21"/>
          <ac:picMkLst>
            <pc:docMk/>
            <pc:sldMk cId="485186287" sldId="325"/>
            <ac:picMk id="35842" creationId="{4C56A409-3B8E-FD6F-6E70-CFFF2934B9F5}"/>
          </ac:picMkLst>
        </pc:picChg>
      </pc:sldChg>
      <pc:sldChg chg="del ord">
        <pc:chgData name="María Luisa Méndez" userId="d944bb598dc98c02" providerId="LiveId" clId="{49EE9A08-D91F-4B04-8E66-AE16956D9C57}" dt="2022-05-18T13:14:09.981" v="1041" actId="2696"/>
        <pc:sldMkLst>
          <pc:docMk/>
          <pc:sldMk cId="896129318" sldId="325"/>
        </pc:sldMkLst>
      </pc:sldChg>
      <pc:sldChg chg="modSp mod">
        <pc:chgData name="María Luisa Méndez" userId="d944bb598dc98c02" providerId="LiveId" clId="{49EE9A08-D91F-4B04-8E66-AE16956D9C57}" dt="2022-05-18T14:05:42.450" v="3034" actId="2711"/>
        <pc:sldMkLst>
          <pc:docMk/>
          <pc:sldMk cId="2767561620" sldId="326"/>
        </pc:sldMkLst>
        <pc:spChg chg="mod">
          <ac:chgData name="María Luisa Méndez" userId="d944bb598dc98c02" providerId="LiveId" clId="{49EE9A08-D91F-4B04-8E66-AE16956D9C57}" dt="2022-05-18T14:05:42.450" v="3034" actId="2711"/>
          <ac:spMkLst>
            <pc:docMk/>
            <pc:sldMk cId="2767561620" sldId="326"/>
            <ac:spMk id="8" creationId="{6A9CFB89-9EE7-66F7-57AC-ABC83F60058E}"/>
          </ac:spMkLst>
        </pc:spChg>
      </pc:sldChg>
      <pc:sldChg chg="addSp modSp mod">
        <pc:chgData name="María Luisa Méndez" userId="d944bb598dc98c02" providerId="LiveId" clId="{49EE9A08-D91F-4B04-8E66-AE16956D9C57}" dt="2022-05-18T14:08:46.860" v="3083" actId="1076"/>
        <pc:sldMkLst>
          <pc:docMk/>
          <pc:sldMk cId="2881553472" sldId="328"/>
        </pc:sldMkLst>
        <pc:spChg chg="add mod">
          <ac:chgData name="María Luisa Méndez" userId="d944bb598dc98c02" providerId="LiveId" clId="{49EE9A08-D91F-4B04-8E66-AE16956D9C57}" dt="2022-05-18T14:08:46.860" v="3083" actId="1076"/>
          <ac:spMkLst>
            <pc:docMk/>
            <pc:sldMk cId="2881553472" sldId="328"/>
            <ac:spMk id="4" creationId="{51E8838B-44C6-36A5-0502-1F280E081A7E}"/>
          </ac:spMkLst>
        </pc:spChg>
        <pc:spChg chg="add mod">
          <ac:chgData name="María Luisa Méndez" userId="d944bb598dc98c02" providerId="LiveId" clId="{49EE9A08-D91F-4B04-8E66-AE16956D9C57}" dt="2022-05-18T14:08:36.316" v="3082" actId="14100"/>
          <ac:spMkLst>
            <pc:docMk/>
            <pc:sldMk cId="2881553472" sldId="328"/>
            <ac:spMk id="8" creationId="{F72C8CFA-5D79-4D2E-8251-D2DE332717ED}"/>
          </ac:spMkLst>
        </pc:spChg>
      </pc:sldChg>
      <pc:sldChg chg="addSp delSp modSp mod">
        <pc:chgData name="María Luisa Méndez" userId="d944bb598dc98c02" providerId="LiveId" clId="{49EE9A08-D91F-4B04-8E66-AE16956D9C57}" dt="2022-05-18T15:06:11.736" v="4188" actId="113"/>
        <pc:sldMkLst>
          <pc:docMk/>
          <pc:sldMk cId="8722025" sldId="329"/>
        </pc:sldMkLst>
        <pc:spChg chg="del">
          <ac:chgData name="María Luisa Méndez" userId="d944bb598dc98c02" providerId="LiveId" clId="{49EE9A08-D91F-4B04-8E66-AE16956D9C57}" dt="2022-05-18T13:52:03.141" v="2561" actId="478"/>
          <ac:spMkLst>
            <pc:docMk/>
            <pc:sldMk cId="8722025" sldId="329"/>
            <ac:spMk id="2" creationId="{8B9814E4-26E4-4A30-9F79-25AF0A6796A2}"/>
          </ac:spMkLst>
        </pc:spChg>
        <pc:spChg chg="mod">
          <ac:chgData name="María Luisa Méndez" userId="d944bb598dc98c02" providerId="LiveId" clId="{49EE9A08-D91F-4B04-8E66-AE16956D9C57}" dt="2022-05-18T15:06:11.736" v="4188" actId="113"/>
          <ac:spMkLst>
            <pc:docMk/>
            <pc:sldMk cId="8722025" sldId="329"/>
            <ac:spMk id="3" creationId="{CAA9690D-2649-4277-9A41-E6EB72791923}"/>
          </ac:spMkLst>
        </pc:spChg>
        <pc:spChg chg="add del mod">
          <ac:chgData name="María Luisa Méndez" userId="d944bb598dc98c02" providerId="LiveId" clId="{49EE9A08-D91F-4B04-8E66-AE16956D9C57}" dt="2022-05-18T13:52:08.304" v="2562" actId="478"/>
          <ac:spMkLst>
            <pc:docMk/>
            <pc:sldMk cId="8722025" sldId="329"/>
            <ac:spMk id="5" creationId="{2D6E6FDB-40FC-D472-37A1-99B929B96590}"/>
          </ac:spMkLst>
        </pc:spChg>
      </pc:sldChg>
      <pc:sldChg chg="modSp del mod">
        <pc:chgData name="María Luisa Méndez" userId="d944bb598dc98c02" providerId="LiveId" clId="{49EE9A08-D91F-4B04-8E66-AE16956D9C57}" dt="2022-05-18T14:43:11.444" v="4043" actId="47"/>
        <pc:sldMkLst>
          <pc:docMk/>
          <pc:sldMk cId="1153633414" sldId="330"/>
        </pc:sldMkLst>
        <pc:spChg chg="mod">
          <ac:chgData name="María Luisa Méndez" userId="d944bb598dc98c02" providerId="LiveId" clId="{49EE9A08-D91F-4B04-8E66-AE16956D9C57}" dt="2022-05-18T14:42:53.490" v="4039" actId="21"/>
          <ac:spMkLst>
            <pc:docMk/>
            <pc:sldMk cId="1153633414" sldId="330"/>
            <ac:spMk id="3" creationId="{CAA9690D-2649-4277-9A41-E6EB72791923}"/>
          </ac:spMkLst>
        </pc:spChg>
      </pc:sldChg>
      <pc:sldChg chg="addSp delSp modSp mod">
        <pc:chgData name="María Luisa Méndez" userId="d944bb598dc98c02" providerId="LiveId" clId="{49EE9A08-D91F-4B04-8E66-AE16956D9C57}" dt="2022-05-18T15:08:23.753" v="4191" actId="113"/>
        <pc:sldMkLst>
          <pc:docMk/>
          <pc:sldMk cId="2574294627" sldId="334"/>
        </pc:sldMkLst>
        <pc:spChg chg="add mod">
          <ac:chgData name="María Luisa Méndez" userId="d944bb598dc98c02" providerId="LiveId" clId="{49EE9A08-D91F-4B04-8E66-AE16956D9C57}" dt="2022-05-18T14:46:42.237" v="4093" actId="1076"/>
          <ac:spMkLst>
            <pc:docMk/>
            <pc:sldMk cId="2574294627" sldId="334"/>
            <ac:spMk id="2" creationId="{63D2FFBC-5D8D-08E8-8660-E9F1489349A1}"/>
          </ac:spMkLst>
        </pc:spChg>
        <pc:spChg chg="mod">
          <ac:chgData name="María Luisa Méndez" userId="d944bb598dc98c02" providerId="LiveId" clId="{49EE9A08-D91F-4B04-8E66-AE16956D9C57}" dt="2022-05-18T15:08:23.753" v="4191" actId="113"/>
          <ac:spMkLst>
            <pc:docMk/>
            <pc:sldMk cId="2574294627" sldId="334"/>
            <ac:spMk id="6" creationId="{D64DC085-A91B-DB0D-EED7-BD4E7B4091E1}"/>
          </ac:spMkLst>
        </pc:spChg>
        <pc:spChg chg="del mod">
          <ac:chgData name="María Luisa Méndez" userId="d944bb598dc98c02" providerId="LiveId" clId="{49EE9A08-D91F-4B04-8E66-AE16956D9C57}" dt="2022-05-18T14:09:05.788" v="3085" actId="21"/>
          <ac:spMkLst>
            <pc:docMk/>
            <pc:sldMk cId="2574294627" sldId="334"/>
            <ac:spMk id="7" creationId="{7489CFE4-861E-28D0-053F-04C971FE11DE}"/>
          </ac:spMkLst>
        </pc:spChg>
      </pc:sldChg>
      <pc:sldChg chg="delSp modSp mod">
        <pc:chgData name="María Luisa Méndez" userId="d944bb598dc98c02" providerId="LiveId" clId="{49EE9A08-D91F-4B04-8E66-AE16956D9C57}" dt="2022-05-18T14:34:01.204" v="3528" actId="20577"/>
        <pc:sldMkLst>
          <pc:docMk/>
          <pc:sldMk cId="998068860" sldId="336"/>
        </pc:sldMkLst>
        <pc:spChg chg="mod">
          <ac:chgData name="María Luisa Méndez" userId="d944bb598dc98c02" providerId="LiveId" clId="{49EE9A08-D91F-4B04-8E66-AE16956D9C57}" dt="2022-05-18T14:34:01.204" v="3528" actId="20577"/>
          <ac:spMkLst>
            <pc:docMk/>
            <pc:sldMk cId="998068860" sldId="336"/>
            <ac:spMk id="11" creationId="{6CB67F77-BD0A-40A2-8846-F8E34CD8743E}"/>
          </ac:spMkLst>
        </pc:spChg>
        <pc:spChg chg="del mod">
          <ac:chgData name="María Luisa Méndez" userId="d944bb598dc98c02" providerId="LiveId" clId="{49EE9A08-D91F-4B04-8E66-AE16956D9C57}" dt="2022-05-18T14:33:07.995" v="3460"/>
          <ac:spMkLst>
            <pc:docMk/>
            <pc:sldMk cId="998068860" sldId="336"/>
            <ac:spMk id="13" creationId="{02C0CE36-1FF0-E90E-5CF6-FDDD74D09FAD}"/>
          </ac:spMkLst>
        </pc:spChg>
      </pc:sldChg>
      <pc:sldChg chg="addSp delSp modSp mod">
        <pc:chgData name="María Luisa Méndez" userId="d944bb598dc98c02" providerId="LiveId" clId="{49EE9A08-D91F-4B04-8E66-AE16956D9C57}" dt="2022-05-18T14:36:07.122" v="3634" actId="20577"/>
        <pc:sldMkLst>
          <pc:docMk/>
          <pc:sldMk cId="1462456061" sldId="337"/>
        </pc:sldMkLst>
        <pc:spChg chg="add mod">
          <ac:chgData name="María Luisa Méndez" userId="d944bb598dc98c02" providerId="LiveId" clId="{49EE9A08-D91F-4B04-8E66-AE16956D9C57}" dt="2022-05-18T14:35:53.232" v="3612" actId="20577"/>
          <ac:spMkLst>
            <pc:docMk/>
            <pc:sldMk cId="1462456061" sldId="337"/>
            <ac:spMk id="6" creationId="{9A0FF4BE-9EBE-2B46-A3DB-5D1152E2C3CF}"/>
          </ac:spMkLst>
        </pc:spChg>
        <pc:spChg chg="del mod">
          <ac:chgData name="María Luisa Méndez" userId="d944bb598dc98c02" providerId="LiveId" clId="{49EE9A08-D91F-4B04-8E66-AE16956D9C57}" dt="2022-05-18T14:35:16.379" v="3601" actId="478"/>
          <ac:spMkLst>
            <pc:docMk/>
            <pc:sldMk cId="1462456061" sldId="337"/>
            <ac:spMk id="10" creationId="{0C6FACA6-905E-AF4E-0825-D96F9D758370}"/>
          </ac:spMkLst>
        </pc:spChg>
        <pc:spChg chg="add mod">
          <ac:chgData name="María Luisa Méndez" userId="d944bb598dc98c02" providerId="LiveId" clId="{49EE9A08-D91F-4B04-8E66-AE16956D9C57}" dt="2022-05-18T14:36:07.122" v="3634" actId="20577"/>
          <ac:spMkLst>
            <pc:docMk/>
            <pc:sldMk cId="1462456061" sldId="337"/>
            <ac:spMk id="14" creationId="{3987AABF-CB1C-5246-23D6-7B47167C35E8}"/>
          </ac:spMkLst>
        </pc:spChg>
      </pc:sldChg>
      <pc:sldChg chg="delSp del mod">
        <pc:chgData name="María Luisa Méndez" userId="d944bb598dc98c02" providerId="LiveId" clId="{49EE9A08-D91F-4B04-8E66-AE16956D9C57}" dt="2022-05-18T13:02:42.637" v="665" actId="47"/>
        <pc:sldMkLst>
          <pc:docMk/>
          <pc:sldMk cId="52827235" sldId="339"/>
        </pc:sldMkLst>
        <pc:spChg chg="del">
          <ac:chgData name="María Luisa Méndez" userId="d944bb598dc98c02" providerId="LiveId" clId="{49EE9A08-D91F-4B04-8E66-AE16956D9C57}" dt="2022-05-18T13:02:21.807" v="660" actId="21"/>
          <ac:spMkLst>
            <pc:docMk/>
            <pc:sldMk cId="52827235" sldId="339"/>
            <ac:spMk id="3" creationId="{405521CD-8581-FEA8-EFE6-A7555B734C41}"/>
          </ac:spMkLst>
        </pc:spChg>
        <pc:picChg chg="del">
          <ac:chgData name="María Luisa Méndez" userId="d944bb598dc98c02" providerId="LiveId" clId="{49EE9A08-D91F-4B04-8E66-AE16956D9C57}" dt="2022-05-18T13:01:44.121" v="649" actId="21"/>
          <ac:picMkLst>
            <pc:docMk/>
            <pc:sldMk cId="52827235" sldId="339"/>
            <ac:picMk id="4" creationId="{4663C143-DA86-703A-F5FD-EE0D2D8E1DAC}"/>
          </ac:picMkLst>
        </pc:picChg>
      </pc:sldChg>
      <pc:sldChg chg="modSp add mod ord">
        <pc:chgData name="María Luisa Méndez" userId="d944bb598dc98c02" providerId="LiveId" clId="{49EE9A08-D91F-4B04-8E66-AE16956D9C57}" dt="2022-05-18T13:01:22.652" v="648"/>
        <pc:sldMkLst>
          <pc:docMk/>
          <pc:sldMk cId="2824621954" sldId="340"/>
        </pc:sldMkLst>
        <pc:spChg chg="mod">
          <ac:chgData name="María Luisa Méndez" userId="d944bb598dc98c02" providerId="LiveId" clId="{49EE9A08-D91F-4B04-8E66-AE16956D9C57}" dt="2022-05-18T13:01:22.652" v="648"/>
          <ac:spMkLst>
            <pc:docMk/>
            <pc:sldMk cId="2824621954" sldId="340"/>
            <ac:spMk id="2" creationId="{3BBDC837-9735-12F1-0257-D184721F2D89}"/>
          </ac:spMkLst>
        </pc:spChg>
      </pc:sldChg>
      <pc:sldChg chg="addSp delSp modSp add mod">
        <pc:chgData name="María Luisa Méndez" userId="d944bb598dc98c02" providerId="LiveId" clId="{49EE9A08-D91F-4B04-8E66-AE16956D9C57}" dt="2022-05-18T15:03:21.227" v="4156" actId="20577"/>
        <pc:sldMkLst>
          <pc:docMk/>
          <pc:sldMk cId="1211118698" sldId="341"/>
        </pc:sldMkLst>
        <pc:spChg chg="mod">
          <ac:chgData name="María Luisa Méndez" userId="d944bb598dc98c02" providerId="LiveId" clId="{49EE9A08-D91F-4B04-8E66-AE16956D9C57}" dt="2022-05-18T15:03:21.227" v="4156" actId="20577"/>
          <ac:spMkLst>
            <pc:docMk/>
            <pc:sldMk cId="1211118698" sldId="341"/>
            <ac:spMk id="2" creationId="{0714543E-578D-91DA-791D-77E72A4086AE}"/>
          </ac:spMkLst>
        </pc:spChg>
        <pc:spChg chg="add del mod">
          <ac:chgData name="María Luisa Méndez" userId="d944bb598dc98c02" providerId="LiveId" clId="{49EE9A08-D91F-4B04-8E66-AE16956D9C57}" dt="2022-05-18T13:09:03.162" v="966" actId="478"/>
          <ac:spMkLst>
            <pc:docMk/>
            <pc:sldMk cId="1211118698" sldId="341"/>
            <ac:spMk id="4" creationId="{8A30A3FB-8D4F-5ECC-E108-1BAB750A7F19}"/>
          </ac:spMkLst>
        </pc:spChg>
        <pc:picChg chg="mod">
          <ac:chgData name="María Luisa Méndez" userId="d944bb598dc98c02" providerId="LiveId" clId="{49EE9A08-D91F-4B04-8E66-AE16956D9C57}" dt="2022-05-18T15:00:45.402" v="4111" actId="1076"/>
          <ac:picMkLst>
            <pc:docMk/>
            <pc:sldMk cId="1211118698" sldId="341"/>
            <ac:picMk id="3" creationId="{C3E5E1A4-7950-394D-8E1E-4B232A6CB7D7}"/>
          </ac:picMkLst>
        </pc:picChg>
        <pc:picChg chg="del">
          <ac:chgData name="María Luisa Méndez" userId="d944bb598dc98c02" providerId="LiveId" clId="{49EE9A08-D91F-4B04-8E66-AE16956D9C57}" dt="2022-05-18T13:08:52.748" v="965" actId="478"/>
          <ac:picMkLst>
            <pc:docMk/>
            <pc:sldMk cId="1211118698" sldId="341"/>
            <ac:picMk id="2050" creationId="{B62B16E8-457D-5361-4B46-D7CF732C3773}"/>
          </ac:picMkLst>
        </pc:picChg>
      </pc:sldChg>
      <pc:sldChg chg="modSp add del mod">
        <pc:chgData name="María Luisa Méndez" userId="d944bb598dc98c02" providerId="LiveId" clId="{49EE9A08-D91F-4B04-8E66-AE16956D9C57}" dt="2022-05-18T15:08:44.354" v="4192" actId="47"/>
        <pc:sldMkLst>
          <pc:docMk/>
          <pc:sldMk cId="1229187095" sldId="342"/>
        </pc:sldMkLst>
        <pc:spChg chg="mod">
          <ac:chgData name="María Luisa Méndez" userId="d944bb598dc98c02" providerId="LiveId" clId="{49EE9A08-D91F-4B04-8E66-AE16956D9C57}" dt="2022-05-18T14:46:25.117" v="4086" actId="21"/>
          <ac:spMkLst>
            <pc:docMk/>
            <pc:sldMk cId="1229187095" sldId="342"/>
            <ac:spMk id="6" creationId="{D64DC085-A91B-DB0D-EED7-BD4E7B4091E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D2DA91D-0868-1949-818B-98603E342B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CL"/>
              <a:t>Nombre evento 2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6CD258-2050-4E49-AEC2-C007243660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032B-53C8-464E-B942-D0342C3CE8AE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2AFBF-17ED-6D47-8AA1-38B476D589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ED1F74-A7FB-2845-9A57-4EA044C779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CCD01-9B9C-B145-8446-2475D35103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253731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CL"/>
              <a:t>Nombre evento 2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DD4B7-6D8E-7140-99AC-71A2EF02EEB7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D0482-186C-8544-A56B-9F3069C11F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412126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L" dirty="0"/>
              <a:t>Tomando como base las aproximaciones sobre las contradicciones culturales del capitalismo (Daniel Bell) y la crisis de expectativas de los procesos de modernización (Brunner; Peña):</a:t>
            </a:r>
          </a:p>
          <a:p>
            <a:pPr algn="just"/>
            <a:r>
              <a:rPr lang="es-CL" dirty="0"/>
              <a:t>Procesos de modernización aumentan los niveles de movilidad social, aumentan el nivel de consumo.</a:t>
            </a:r>
          </a:p>
          <a:p>
            <a:pPr algn="just"/>
            <a:r>
              <a:rPr lang="es-CL" dirty="0"/>
              <a:t>Cuando la economía deja de crecer, la aceleración del consumo y de la movilidad social tiende a estancarse, lo que genera una crisis de expectativas. Las expectativas sobre movilidad y de crecimiento social no se satisfacen al mismo nivel que antaño.</a:t>
            </a:r>
          </a:p>
          <a:p>
            <a:pPr algn="just"/>
            <a:r>
              <a:rPr lang="es-CL" dirty="0"/>
              <a:t>Lo anterior lleva a un aumento del descontento con la sociedad, lo que puede expresarse en aumento de la desafección política, el comportamiento político (electoral y en participación de movimientos sociales) y en las percepciones sobre el rol del estado.</a:t>
            </a:r>
          </a:p>
          <a:p>
            <a:pPr algn="just"/>
            <a:r>
              <a:rPr lang="es-CL" dirty="0"/>
              <a:t>En la siguiente presentación pretendemos llevar estas hipótesis a nivel más empírico con tal de responder las preguntas ¿Cuál es el alcance de las crisis de las expectativas? ¿A qué población alcanza? ¿Cuáles son sus alcances políticos?</a:t>
            </a:r>
          </a:p>
          <a:p>
            <a:endParaRPr lang="es-CL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CL"/>
              <a:t>Nombre evento 2</a:t>
            </a:r>
          </a:p>
        </p:txBody>
      </p:sp>
    </p:spTree>
    <p:extLst>
      <p:ext uri="{BB962C8B-B14F-4D97-AF65-F5344CB8AC3E}">
        <p14:creationId xmlns:p14="http://schemas.microsoft.com/office/powerpoint/2010/main" val="1628798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dirty="0"/>
              <a:t>Inspirados en las conceptualizaciones de Feldman (2014), en ELSOC 2019 se incorporaron una serie de preguntas orientadas a evaluar distintas preferencias acerca de diversos temas políticos de relevancia nacional referidos a cuestiones socio-económicos y moral-culturales.</a:t>
            </a:r>
            <a:endParaRPr lang="es-CL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CL"/>
              <a:t>Nombre evento 2</a:t>
            </a:r>
          </a:p>
        </p:txBody>
      </p:sp>
    </p:spTree>
    <p:extLst>
      <p:ext uri="{BB962C8B-B14F-4D97-AF65-F5344CB8AC3E}">
        <p14:creationId xmlns:p14="http://schemas.microsoft.com/office/powerpoint/2010/main" val="3792759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CL"/>
              <a:t>Nombre evento 2</a:t>
            </a:r>
          </a:p>
        </p:txBody>
      </p:sp>
    </p:spTree>
    <p:extLst>
      <p:ext uri="{BB962C8B-B14F-4D97-AF65-F5344CB8AC3E}">
        <p14:creationId xmlns:p14="http://schemas.microsoft.com/office/powerpoint/2010/main" val="365644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ortada">
    <p:bg>
      <p:bgPr>
        <a:solidFill>
          <a:srgbClr val="2B2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8C83B-6C28-FC40-9464-65C90B703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825" y="1602154"/>
            <a:ext cx="5080652" cy="2360247"/>
          </a:xfrm>
        </p:spPr>
        <p:txBody>
          <a:bodyPr anchor="t">
            <a:normAutofit/>
          </a:bodyPr>
          <a:lstStyle>
            <a:lvl1pPr algn="l">
              <a:defRPr sz="4400" b="1" i="0" u="none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" dirty="0"/>
              <a:t>Haga clic para modificar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4ECB69-15F4-E247-8629-B09B8FE7ED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270" y="4157783"/>
            <a:ext cx="5033761" cy="7424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subtítulo del patrón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7429E4-F5CD-A945-AD65-9176E6416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45140" y="4134338"/>
            <a:ext cx="3177778" cy="9691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76E0A84-2020-A84E-B122-631F2B4D19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49826" y="5245651"/>
            <a:ext cx="6881249" cy="16436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A960F5-0AA2-5F46-92CC-67035763E4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64348" y="203200"/>
            <a:ext cx="6277513" cy="74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2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Frase destacada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8F444-E050-FD49-B112-329C3C2ADA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9221474" cy="285273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" dirty="0"/>
              <a:t>Haga clic para escribir una frase destacada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4F1D62-D889-5947-BC21-93E740BFD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911196"/>
            <a:ext cx="9311640" cy="1176337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5958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rase destacada 5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8F444-E050-FD49-B112-329C3C2ADA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" dirty="0"/>
              <a:t>Haga clic para escribir una frase destacada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4F1D62-D889-5947-BC21-93E740BFD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911196"/>
            <a:ext cx="10515600" cy="1176337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94722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A1D77-8371-F442-898C-CB2160B06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4477A3-8A9F-0149-850E-8437FDF70E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2781" y="114300"/>
            <a:ext cx="522217" cy="53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57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11FA88E-9630-8D4E-9419-DDE021DF64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2781" y="114300"/>
            <a:ext cx="522217" cy="53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29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solidFill>
          <a:srgbClr val="2B2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30323E5-B106-9043-BA95-4D5FEE248D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8224" y="2430512"/>
            <a:ext cx="7797800" cy="10922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053510F-AAA2-3C4F-9E61-9EC9AD5D2E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95507" y="3776309"/>
            <a:ext cx="7641512" cy="9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3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i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D6C695B-8896-C04B-823D-06E080560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43327" y="-1125415"/>
            <a:ext cx="2761561" cy="602054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D36CD85-7EA1-A841-86DC-D2A0D1F467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4270911">
            <a:off x="1248996" y="3424605"/>
            <a:ext cx="2044700" cy="44577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2B8693-C5D5-404A-A92D-4AFE714DBE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012115">
            <a:off x="4532924" y="4123593"/>
            <a:ext cx="5704126" cy="23709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148C83B-6C28-FC40-9464-65C90B703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733" y="965199"/>
            <a:ext cx="8255000" cy="1854201"/>
          </a:xfrm>
        </p:spPr>
        <p:txBody>
          <a:bodyPr anchor="t">
            <a:normAutofit/>
          </a:bodyPr>
          <a:lstStyle>
            <a:lvl1pPr algn="l">
              <a:defRPr sz="4800" b="1" i="0" u="none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s-ES" dirty="0"/>
              <a:t>Haga clic para modificar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4ECB69-15F4-E247-8629-B09B8FE7ED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2732" y="2946400"/>
            <a:ext cx="8254999" cy="48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705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9991D-2F2B-2C47-A9D8-D25C702C1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0E755B-04CA-5449-9ED2-ECA68792F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D8A4724-9736-2849-A80F-0C14E2AABF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2781" y="114300"/>
            <a:ext cx="522217" cy="53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6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A3E4A-A21F-8443-8E85-DCB87E521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/>
              <a:t>Haga clic para modificar el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857DC2-FE14-4D4E-B777-E87BBCF0D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247A3C-3EE2-434C-8627-AD1B3661C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86F640-E490-2240-BA20-AC9FED1F7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2781" y="114300"/>
            <a:ext cx="522217" cy="53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5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rase destacad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8F444-E050-FD49-B112-329C3C2ADA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" dirty="0"/>
              <a:t>Haga clic para escribir una frase destacada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4F1D62-D889-5947-BC21-93E740BFD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911196"/>
            <a:ext cx="10515600" cy="117633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576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rase destacada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8F444-E050-FD49-B112-329C3C2ADA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0392"/>
            <a:ext cx="9107678" cy="3712083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" dirty="0"/>
              <a:t>Haga clic para escribir una frase destacada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4F1D62-D889-5947-BC21-93E740BFD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911196"/>
            <a:ext cx="9174480" cy="1176337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8202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rase destacada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8F444-E050-FD49-B112-329C3C2ADA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" dirty="0"/>
              <a:t>Haga clic para escribir una frase destacada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4F1D62-D889-5947-BC21-93E740BFD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911196"/>
            <a:ext cx="10515600" cy="1176337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4836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rase destacada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8F444-E050-FD49-B112-329C3C2ADA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9221474" cy="285273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>
                <a:solidFill>
                  <a:schemeClr val="accent5"/>
                </a:solidFill>
                <a:latin typeface="Montserrat" pitchFamily="2" charset="77"/>
              </a:defRPr>
            </a:lvl1pPr>
          </a:lstStyle>
          <a:p>
            <a:r>
              <a:rPr lang="es-ES" dirty="0"/>
              <a:t>Haga clic para escribir una frase destacada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4F1D62-D889-5947-BC21-93E740BFD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911196"/>
            <a:ext cx="9311640" cy="1176337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9646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Frase destacada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8F444-E050-FD49-B112-329C3C2ADA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9221474" cy="285273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" dirty="0"/>
              <a:t>Haga clic para escribir una frase destacada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4F1D62-D889-5947-BC21-93E740BFD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911196"/>
            <a:ext cx="9311640" cy="1176337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0671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62435C-3B0E-774D-BA6D-16F1C997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1A94F0-D152-7945-81BB-2FA66D911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3570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1" r:id="rId2"/>
    <p:sldLayoutId id="2147483674" r:id="rId3"/>
    <p:sldLayoutId id="2147483688" r:id="rId4"/>
    <p:sldLayoutId id="2147483683" r:id="rId5"/>
    <p:sldLayoutId id="2147483675" r:id="rId6"/>
    <p:sldLayoutId id="2147483686" r:id="rId7"/>
    <p:sldLayoutId id="2147483685" r:id="rId8"/>
    <p:sldLayoutId id="2147483689" r:id="rId9"/>
    <p:sldLayoutId id="2147483690" r:id="rId10"/>
    <p:sldLayoutId id="2147483687" r:id="rId11"/>
    <p:sldLayoutId id="2147483678" r:id="rId12"/>
    <p:sldLayoutId id="2147483679" r:id="rId13"/>
    <p:sldLayoutId id="2147483691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80086-D47C-0D4C-BAF3-65497FE79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864" y="1456004"/>
            <a:ext cx="6514775" cy="2360247"/>
          </a:xfrm>
        </p:spPr>
        <p:txBody>
          <a:bodyPr>
            <a:normAutofit/>
          </a:bodyPr>
          <a:lstStyle/>
          <a:p>
            <a:r>
              <a:rPr lang="es-CL" sz="3600" dirty="0">
                <a:latin typeface="Avenir Next LT Pro Light" panose="020B0304020202020204" pitchFamily="34" charset="0"/>
              </a:rPr>
              <a:t>Expectativas frente al cambio social y condiciones para pensar un nuevo pacto social en Chile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3BD216-490F-769D-EBB0-C435F5787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67" t="18815" r="41000" b="14962"/>
          <a:stretch/>
        </p:blipFill>
        <p:spPr>
          <a:xfrm>
            <a:off x="213361" y="1046958"/>
            <a:ext cx="5081327" cy="417528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05C66A9-3D14-D092-46BD-3341705E4B2E}"/>
              </a:ext>
            </a:extLst>
          </p:cNvPr>
          <p:cNvSpPr txBox="1"/>
          <p:nvPr/>
        </p:nvSpPr>
        <p:spPr>
          <a:xfrm>
            <a:off x="378823" y="5786846"/>
            <a:ext cx="4062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Junto al equipo ejecutivo ELSOC:</a:t>
            </a:r>
          </a:p>
          <a:p>
            <a:pPr algn="ctr"/>
            <a:r>
              <a:rPr lang="es-CL" sz="140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 Edgardo Cerda, Rocío Salas y Alejandro Plaza</a:t>
            </a:r>
          </a:p>
          <a:p>
            <a:endParaRPr lang="es-CL" sz="1400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8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DC837-9735-12F1-0257-D184721F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CL" sz="8000" dirty="0">
                <a:latin typeface="Avenir Next LT Pro Light" panose="020B0304020202020204" pitchFamily="34" charset="0"/>
              </a:rPr>
              <a:t>Percepciones de la meritocracia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78D774-DE1F-3364-C104-67F60B52C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4621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4E8BD01C-08D8-E6FB-2BF5-F631D879C0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3088"/>
            <a:ext cx="5621934" cy="401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9D397FA-2B10-D60B-1A86-055072EA5B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56" t="21713" r="21678" b="34908"/>
          <a:stretch/>
        </p:blipFill>
        <p:spPr>
          <a:xfrm>
            <a:off x="5610332" y="713088"/>
            <a:ext cx="5937236" cy="43944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7E7A6D8-27F6-EE49-6A8F-D34EF2C38766}"/>
              </a:ext>
            </a:extLst>
          </p:cNvPr>
          <p:cNvSpPr txBox="1"/>
          <p:nvPr/>
        </p:nvSpPr>
        <p:spPr>
          <a:xfrm>
            <a:off x="5904412" y="5107578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Avenir Next LT Pro Light" panose="020B0304020202020204" pitchFamily="34" charset="0"/>
              </a:rPr>
              <a:t>Barozet</a:t>
            </a:r>
            <a:r>
              <a:rPr lang="es-MX" dirty="0">
                <a:latin typeface="Avenir Next LT Pro Light" panose="020B0304020202020204" pitchFamily="34" charset="0"/>
              </a:rPr>
              <a:t> et al, 2021</a:t>
            </a:r>
            <a:endParaRPr lang="es-CL" dirty="0">
              <a:latin typeface="Avenir Next LT Pro Light" panose="020B03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843BE7-DF39-66D3-2F1A-43412D774341}"/>
              </a:ext>
            </a:extLst>
          </p:cNvPr>
          <p:cNvSpPr txBox="1"/>
          <p:nvPr/>
        </p:nvSpPr>
        <p:spPr>
          <a:xfrm>
            <a:off x="1308463" y="5683247"/>
            <a:ext cx="9575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venir Next LT Pro Light" panose="020B0304020202020204" pitchFamily="34" charset="0"/>
              </a:rPr>
              <a:t>De forma estable, sólo 1 de cada 4 personas comparte la idea de que en Chile las personas son recompensadas por su esfuerzo.  Esto es transversal de acuerdo a NSE, siendo las visiones de los niveles de ingreso bajo y medio más similares entre sí. </a:t>
            </a:r>
            <a:endParaRPr lang="es-CL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4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43764F0D-67B6-AA27-57A8-8F13B2A6F2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053" y="491067"/>
            <a:ext cx="4959436" cy="354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50715A-558F-1B7E-D12A-2497BDE5E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9911" y="491067"/>
            <a:ext cx="4959436" cy="354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2C1CB3-D2D6-4C6E-9B64-EE8F3285D4A8}"/>
              </a:ext>
            </a:extLst>
          </p:cNvPr>
          <p:cNvSpPr txBox="1"/>
          <p:nvPr/>
        </p:nvSpPr>
        <p:spPr>
          <a:xfrm>
            <a:off x="2499360" y="4815840"/>
            <a:ext cx="719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venir Next LT Pro Light" panose="020B0304020202020204" pitchFamily="34" charset="0"/>
              </a:rPr>
              <a:t>Más de la mitad de la muestra está en desacuerdo o total desacuerdo con que las personas son recompensadas por su esfuerzo en Chile, esto es más notorio entre las mujeres y es bastante similar entre diversos grupos de edad.</a:t>
            </a:r>
            <a:endParaRPr lang="es-CL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31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E1D59B88-44C7-E85A-2032-9C2AEAD5A4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773" y="257387"/>
            <a:ext cx="5613739" cy="40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8CE42A-E794-E7AB-5227-8C70B359B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7512" y="257387"/>
            <a:ext cx="5613740" cy="40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EDE7E26-979A-9290-B030-07015ED03921}"/>
              </a:ext>
            </a:extLst>
          </p:cNvPr>
          <p:cNvSpPr txBox="1"/>
          <p:nvPr/>
        </p:nvSpPr>
        <p:spPr>
          <a:xfrm>
            <a:off x="2712720" y="5069840"/>
            <a:ext cx="749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venir Next LT Pro Light" panose="020B0304020202020204" pitchFamily="34" charset="0"/>
              </a:rPr>
              <a:t>Tiende a haber un poco más de desacuerdo en el quintil de más altos ingresos, y entre gente de izquierda, a diferencia de gente de derecha.</a:t>
            </a:r>
            <a:endParaRPr lang="es-CL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19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3C4A323A-5A10-61C2-1B6E-FDDFD57A8D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69" y="409787"/>
            <a:ext cx="5124999" cy="366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187FAB63-D39C-426C-7597-19448F3BD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891" y="409787"/>
            <a:ext cx="5124999" cy="366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1E53C0E-8EBF-608E-A61A-19C7BED3E519}"/>
              </a:ext>
            </a:extLst>
          </p:cNvPr>
          <p:cNvSpPr txBox="1"/>
          <p:nvPr/>
        </p:nvSpPr>
        <p:spPr>
          <a:xfrm>
            <a:off x="2641600" y="4846320"/>
            <a:ext cx="797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venir Next LT Pro Light" panose="020B0304020202020204" pitchFamily="34" charset="0"/>
              </a:rPr>
              <a:t>En 2019 y 2021 las personas que menos creen en el funcionamiento de la meritocracia, son quienes más participan en movimientos sociales, teniendo un </a:t>
            </a:r>
            <a:r>
              <a:rPr lang="es-MX" dirty="0" err="1">
                <a:latin typeface="Avenir Next LT Pro Light" panose="020B0304020202020204" pitchFamily="34" charset="0"/>
              </a:rPr>
              <a:t>peak</a:t>
            </a:r>
            <a:r>
              <a:rPr lang="es-MX" dirty="0">
                <a:latin typeface="Avenir Next LT Pro Light" panose="020B0304020202020204" pitchFamily="34" charset="0"/>
              </a:rPr>
              <a:t> en 2019 donde también aumenta la participación en marchas de quienes están en desacuerdo/son neutrales.</a:t>
            </a:r>
            <a:endParaRPr lang="es-CL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55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7580050A-950A-49E1-DAEC-FDE172D887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869" y="816186"/>
            <a:ext cx="7791702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B261D5-DD2E-EDD1-7284-24E2E24A0384}"/>
              </a:ext>
            </a:extLst>
          </p:cNvPr>
          <p:cNvSpPr txBox="1"/>
          <p:nvPr/>
        </p:nvSpPr>
        <p:spPr>
          <a:xfrm>
            <a:off x="8636000" y="1582340"/>
            <a:ext cx="2966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venir Next LT Pro Light" panose="020B0304020202020204" pitchFamily="34" charset="0"/>
              </a:rPr>
              <a:t>Pareciera que los movimientos sociales y las actividades como marchas tienen más capacidad de activar la participación de personas que tienen expectativas de descenso social o que tienen menores expectativas sobre el funcionamiento de la meritocracia (junto con las frustraciones y malestares que esto trae consigo).</a:t>
            </a:r>
            <a:endParaRPr lang="es-CL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06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E81DA-8BA7-818F-4FB4-B40F2B70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Alcances para un nuevo Pacto Social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4C101F-C590-60EE-084F-8159F113B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30536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A9690D-2649-4277-9A41-E6EB7279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80" y="619760"/>
            <a:ext cx="11329639" cy="632745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buNone/>
              <a:tabLst>
                <a:tab pos="595630" algn="l"/>
              </a:tabLst>
            </a:pPr>
            <a:r>
              <a:rPr lang="es-ES" sz="2000" dirty="0">
                <a:latin typeface="Avenir Next LT Pro Light" panose="020B0304020202020204" pitchFamily="34" charset="0"/>
              </a:rPr>
              <a:t>Pactos sociales entendidos como “meta-acuerdos implícitos y explícitos entre los distintos miembros de una sociedad sobre cómo organizar áreas de política concretas que son sustantivas para el modelo socioeconómico” (Martínez </a:t>
            </a:r>
            <a:r>
              <a:rPr lang="es-ES" sz="2000" dirty="0" err="1">
                <a:latin typeface="Avenir Next LT Pro Light" panose="020B0304020202020204" pitchFamily="34" charset="0"/>
              </a:rPr>
              <a:t>Franzoni</a:t>
            </a:r>
            <a:r>
              <a:rPr lang="es-ES" sz="2000" dirty="0">
                <a:latin typeface="Avenir Next LT Pro Light" panose="020B0304020202020204" pitchFamily="34" charset="0"/>
              </a:rPr>
              <a:t> y Sánchez-Ancochea, 2020, pág. 8).</a:t>
            </a:r>
          </a:p>
          <a:p>
            <a:pPr marL="0" lvl="0" indent="0" algn="just">
              <a:lnSpc>
                <a:spcPct val="107000"/>
              </a:lnSpc>
              <a:buNone/>
              <a:tabLst>
                <a:tab pos="595630" algn="l"/>
              </a:tabLst>
            </a:pPr>
            <a:endParaRPr lang="es-ES" sz="2000" dirty="0">
              <a:latin typeface="Avenir Next LT Pro Light" panose="020B030402020202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  <a:tabLst>
                <a:tab pos="595630" algn="l"/>
              </a:tabLst>
            </a:pPr>
            <a:r>
              <a:rPr lang="es-ES" sz="2000" dirty="0">
                <a:latin typeface="Avenir Next LT Pro Light" panose="020B0304020202020204" pitchFamily="34" charset="0"/>
              </a:rPr>
              <a:t>Acuerdos en torno a “nuevos principios orientadores de las políticas (por ejemplo, de subsidiaridad a intervencionismo estatal; de segmentación a universalismo) y, por lo tanto, necesariamente también de los instrumentos que reflejan dichos principios” (Martínez </a:t>
            </a:r>
            <a:r>
              <a:rPr lang="es-ES" sz="2000" dirty="0" err="1">
                <a:latin typeface="Avenir Next LT Pro Light" panose="020B0304020202020204" pitchFamily="34" charset="0"/>
              </a:rPr>
              <a:t>Franzoni</a:t>
            </a:r>
            <a:r>
              <a:rPr lang="es-ES" sz="2000" dirty="0">
                <a:latin typeface="Avenir Next LT Pro Light" panose="020B0304020202020204" pitchFamily="34" charset="0"/>
              </a:rPr>
              <a:t> y Sánchez-Ancochea, 2020, pág. 19). </a:t>
            </a:r>
          </a:p>
          <a:p>
            <a:pPr marL="0" lvl="0" indent="0" algn="just">
              <a:lnSpc>
                <a:spcPct val="107000"/>
              </a:lnSpc>
              <a:buNone/>
              <a:tabLst>
                <a:tab pos="595630" algn="l"/>
              </a:tabLst>
            </a:pPr>
            <a:endParaRPr lang="es-CL" sz="2000" dirty="0">
              <a:effectLst/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  <a:tabLst>
                <a:tab pos="595630" algn="l"/>
              </a:tabLst>
            </a:pPr>
            <a:r>
              <a:rPr lang="es-CL" sz="2000" b="1" dirty="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Nuevo pacto social</a:t>
            </a:r>
            <a:r>
              <a:rPr lang="es-CL" sz="2000" dirty="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L" sz="2000" b="1" dirty="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clases medias</a:t>
            </a:r>
            <a:r>
              <a:rPr lang="es-CL" sz="2000" dirty="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 sus distintos segmentos, se encuentran en parte pauperizadas, en parte fragilizadas, pero con aspiraciones aún muy vigentes a servicios de calidad que permitan movilidad social. Sus </a:t>
            </a:r>
            <a:r>
              <a:rPr lang="es-CL" sz="2000" b="1" dirty="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aspiraciones son diversas </a:t>
            </a:r>
            <a:r>
              <a:rPr lang="es-CL" sz="2000" dirty="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su relación con el </a:t>
            </a:r>
            <a:r>
              <a:rPr lang="es-CL" sz="2000" b="1" dirty="0"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 puede ser ambigua</a:t>
            </a:r>
            <a:r>
              <a:rPr lang="es-CL" sz="2000" b="1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20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CL" sz="2000" dirty="0" err="1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Barozet</a:t>
            </a:r>
            <a:r>
              <a:rPr lang="es-CL" sz="20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al, 2021)</a:t>
            </a:r>
            <a:endParaRPr lang="es-ES" sz="2000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2EA08E-4758-EBA0-41A6-E14CCC3470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187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939E2CA-DA0D-191D-D981-F6EB843CA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312" y="207368"/>
            <a:ext cx="7444374" cy="619744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8D10C02-EED0-0C08-C463-DA9BE245670C}"/>
              </a:ext>
            </a:extLst>
          </p:cNvPr>
          <p:cNvSpPr txBox="1"/>
          <p:nvPr/>
        </p:nvSpPr>
        <p:spPr>
          <a:xfrm>
            <a:off x="391885" y="862148"/>
            <a:ext cx="2429692" cy="20313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dirty="0" err="1"/>
              <a:t>Cluster</a:t>
            </a:r>
            <a:r>
              <a:rPr lang="es-MX" sz="1400" dirty="0"/>
              <a:t> progresista (en desacuerdo con endurecer medidas sobre migración, de acuerdo con legalizar aborto, adopción monoparental, educación parental no es exclusiva, pensiones menos individualizadas, en desacuerdo con focalización</a:t>
            </a:r>
            <a:endParaRPr lang="es-CL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403E96D-2DF4-93CA-ED3D-4EC254DD91CC}"/>
              </a:ext>
            </a:extLst>
          </p:cNvPr>
          <p:cNvSpPr txBox="1"/>
          <p:nvPr/>
        </p:nvSpPr>
        <p:spPr>
          <a:xfrm>
            <a:off x="687976" y="4280262"/>
            <a:ext cx="2429692" cy="22467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dirty="0" err="1"/>
              <a:t>Cluster</a:t>
            </a:r>
            <a:r>
              <a:rPr lang="es-MX" sz="1400" dirty="0"/>
              <a:t> conservador (de acuerdo con endurecer medidas sobre migración,  en desacuerdo con legalizar aborto, adopción monoparental, educación parental es exclusiva, pensiones individualizadas, de acuerdo con focalización + </a:t>
            </a:r>
            <a:r>
              <a:rPr lang="es-MX" sz="1400" i="1" dirty="0"/>
              <a:t>creencia en meritocracia</a:t>
            </a:r>
            <a:endParaRPr lang="es-CL" sz="1400" i="1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D4D53672-6387-529A-EEB1-212DA1425B66}"/>
              </a:ext>
            </a:extLst>
          </p:cNvPr>
          <p:cNvSpPr/>
          <p:nvPr/>
        </p:nvSpPr>
        <p:spPr>
          <a:xfrm>
            <a:off x="3265713" y="783771"/>
            <a:ext cx="2059577" cy="18549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2D7ADE-F27C-6E64-E2EF-7C0BD2902ADD}"/>
              </a:ext>
            </a:extLst>
          </p:cNvPr>
          <p:cNvSpPr txBox="1"/>
          <p:nvPr/>
        </p:nvSpPr>
        <p:spPr>
          <a:xfrm>
            <a:off x="7011127" y="634906"/>
            <a:ext cx="2807060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dirty="0" err="1"/>
              <a:t>Cluster</a:t>
            </a:r>
            <a:r>
              <a:rPr lang="es-MX" sz="1400" dirty="0"/>
              <a:t> </a:t>
            </a:r>
            <a:r>
              <a:rPr lang="es-MX" sz="1400" dirty="0" err="1"/>
              <a:t>consesos</a:t>
            </a:r>
            <a:r>
              <a:rPr lang="es-MX" sz="1400" dirty="0"/>
              <a:t> mínimos (la meritocracia no funciona, fortalecer educación pública; cerrar empresas contaminantes)</a:t>
            </a:r>
            <a:endParaRPr lang="es-CL" sz="1400" dirty="0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15D9131C-6ACA-1D38-C55C-92E875A0E42F}"/>
              </a:ext>
            </a:extLst>
          </p:cNvPr>
          <p:cNvCxnSpPr>
            <a:cxnSpLocks/>
            <a:endCxn id="10" idx="7"/>
          </p:cNvCxnSpPr>
          <p:nvPr/>
        </p:nvCxnSpPr>
        <p:spPr>
          <a:xfrm flipH="1">
            <a:off x="5578481" y="1711234"/>
            <a:ext cx="1794188" cy="1275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9B01CA16-59A2-9978-8D80-710BA506F828}"/>
              </a:ext>
            </a:extLst>
          </p:cNvPr>
          <p:cNvSpPr/>
          <p:nvPr/>
        </p:nvSpPr>
        <p:spPr>
          <a:xfrm>
            <a:off x="3820522" y="2791097"/>
            <a:ext cx="2059577" cy="13367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1F96246-1AFE-1639-EABE-76E078EEA1B3}"/>
              </a:ext>
            </a:extLst>
          </p:cNvPr>
          <p:cNvSpPr/>
          <p:nvPr/>
        </p:nvSpPr>
        <p:spPr>
          <a:xfrm>
            <a:off x="3551648" y="4645678"/>
            <a:ext cx="2503714" cy="18549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855BF42-8D10-42B1-2308-C3E4A371F8B8}"/>
              </a:ext>
            </a:extLst>
          </p:cNvPr>
          <p:cNvCxnSpPr>
            <a:cxnSpLocks/>
          </p:cNvCxnSpPr>
          <p:nvPr/>
        </p:nvCxnSpPr>
        <p:spPr>
          <a:xfrm>
            <a:off x="3193138" y="4425875"/>
            <a:ext cx="627384" cy="383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DF08FFA1-1798-0F54-9EEC-E10A6CB9492D}"/>
              </a:ext>
            </a:extLst>
          </p:cNvPr>
          <p:cNvCxnSpPr>
            <a:cxnSpLocks/>
          </p:cNvCxnSpPr>
          <p:nvPr/>
        </p:nvCxnSpPr>
        <p:spPr>
          <a:xfrm>
            <a:off x="2870514" y="904391"/>
            <a:ext cx="494308" cy="271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F6DA7688-60BB-B91A-EECA-ED059CFE9C5E}"/>
              </a:ext>
            </a:extLst>
          </p:cNvPr>
          <p:cNvSpPr/>
          <p:nvPr/>
        </p:nvSpPr>
        <p:spPr>
          <a:xfrm>
            <a:off x="6835500" y="2122713"/>
            <a:ext cx="2807059" cy="22467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6F859E2-D36E-1DCE-DE1E-195AFA01AEFE}"/>
              </a:ext>
            </a:extLst>
          </p:cNvPr>
          <p:cNvSpPr txBox="1"/>
          <p:nvPr/>
        </p:nvSpPr>
        <p:spPr>
          <a:xfrm>
            <a:off x="4697183" y="3156512"/>
            <a:ext cx="881297" cy="2724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7215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5BF1C7E-E917-9BE5-491B-1BF2E4C3A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640" y="3197183"/>
            <a:ext cx="3159759" cy="347863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764DC05-99F3-220D-C9C0-C550E33E74F5}"/>
              </a:ext>
            </a:extLst>
          </p:cNvPr>
          <p:cNvSpPr txBox="1">
            <a:spLocks/>
          </p:cNvSpPr>
          <p:nvPr/>
        </p:nvSpPr>
        <p:spPr>
          <a:xfrm>
            <a:off x="101601" y="3639455"/>
            <a:ext cx="6603875" cy="4946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algn="l">
              <a:lnSpc>
                <a:spcPct val="100000"/>
              </a:lnSpc>
              <a:tabLst>
                <a:tab pos="595630" algn="l"/>
              </a:tabLst>
            </a:pPr>
            <a:r>
              <a:rPr lang="es-MX" sz="2800" b="1" i="0" dirty="0">
                <a:solidFill>
                  <a:srgbClr val="232333"/>
                </a:solidFill>
                <a:effectLst/>
                <a:latin typeface="Avenir Next LT Pro Light" panose="020B0304020202020204" pitchFamily="34" charset="0"/>
              </a:rPr>
              <a:t>Seminario "Desigualdades, Cohesión Social y Ciclo Político“</a:t>
            </a:r>
          </a:p>
          <a:p>
            <a:pPr marL="457200" algn="l">
              <a:lnSpc>
                <a:spcPct val="100000"/>
              </a:lnSpc>
              <a:tabLst>
                <a:tab pos="595630" algn="l"/>
              </a:tabLst>
            </a:pPr>
            <a:endParaRPr lang="es-MX" sz="2800" b="1" dirty="0">
              <a:solidFill>
                <a:srgbClr val="232333"/>
              </a:solidFill>
              <a:latin typeface="Avenir Next LT Pro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l">
              <a:lnSpc>
                <a:spcPct val="100000"/>
              </a:lnSpc>
              <a:tabLst>
                <a:tab pos="595630" algn="l"/>
              </a:tabLst>
            </a:pPr>
            <a:endParaRPr lang="es-MX" sz="2800" b="1" dirty="0">
              <a:solidFill>
                <a:srgbClr val="232333"/>
              </a:solidFill>
              <a:latin typeface="Avenir Next LT Pro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l">
              <a:lnSpc>
                <a:spcPct val="100000"/>
              </a:lnSpc>
              <a:tabLst>
                <a:tab pos="595630" algn="l"/>
              </a:tabLst>
            </a:pPr>
            <a:r>
              <a:rPr lang="es-CL" sz="2800" dirty="0">
                <a:solidFill>
                  <a:schemeClr val="bg1"/>
                </a:solidFill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Expectativas de movilidad social</a:t>
            </a:r>
          </a:p>
          <a:p>
            <a:pPr marL="457200" algn="l">
              <a:lnSpc>
                <a:spcPct val="100000"/>
              </a:lnSpc>
              <a:tabLst>
                <a:tab pos="595630" algn="l"/>
              </a:tabLst>
            </a:pPr>
            <a:r>
              <a:rPr lang="es-CL" sz="2800" dirty="0">
                <a:solidFill>
                  <a:schemeClr val="bg1"/>
                </a:solidFill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Percepción de la meritocracia</a:t>
            </a:r>
          </a:p>
          <a:p>
            <a:pPr marL="457200" algn="l">
              <a:lnSpc>
                <a:spcPct val="100000"/>
              </a:lnSpc>
              <a:tabLst>
                <a:tab pos="595630" algn="l"/>
              </a:tabLst>
            </a:pPr>
            <a:r>
              <a:rPr lang="es-CL" sz="2800" dirty="0">
                <a:solidFill>
                  <a:schemeClr val="bg1"/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Malestar social</a:t>
            </a:r>
          </a:p>
          <a:p>
            <a:pPr marL="457200" algn="l">
              <a:lnSpc>
                <a:spcPct val="100000"/>
              </a:lnSpc>
              <a:tabLst>
                <a:tab pos="595630" algn="l"/>
              </a:tabLst>
            </a:pPr>
            <a:r>
              <a:rPr lang="es-CL" sz="2800" dirty="0">
                <a:solidFill>
                  <a:schemeClr val="bg1"/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Situación de las clases medias</a:t>
            </a:r>
          </a:p>
          <a:p>
            <a:pPr marL="457200" algn="l">
              <a:lnSpc>
                <a:spcPct val="100000"/>
              </a:lnSpc>
              <a:tabLst>
                <a:tab pos="595630" algn="l"/>
              </a:tabLst>
            </a:pPr>
            <a:r>
              <a:rPr lang="es-CL" sz="2800" dirty="0">
                <a:solidFill>
                  <a:schemeClr val="bg1"/>
                </a:solidFill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Alcances de un nuevo pacto social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12EE442-26B8-7D6D-2512-9E542D0116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84" t="18074" r="5833" b="15703"/>
          <a:stretch/>
        </p:blipFill>
        <p:spPr>
          <a:xfrm>
            <a:off x="7579576" y="149184"/>
            <a:ext cx="4510823" cy="260172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D9EE8E1-2462-6134-B575-F2AA620996DD}"/>
              </a:ext>
            </a:extLst>
          </p:cNvPr>
          <p:cNvSpPr txBox="1"/>
          <p:nvPr/>
        </p:nvSpPr>
        <p:spPr>
          <a:xfrm>
            <a:off x="611654" y="4939625"/>
            <a:ext cx="6093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accent1"/>
                </a:solidFill>
              </a:rPr>
              <a:t>https://repositorio.cepal.org/bitstream/handle/11362/47184/1/S2100412_es.pdf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F1918E5-2FFE-4156-53A8-E570202C2DC3}"/>
              </a:ext>
            </a:extLst>
          </p:cNvPr>
          <p:cNvSpPr txBox="1"/>
          <p:nvPr/>
        </p:nvSpPr>
        <p:spPr>
          <a:xfrm>
            <a:off x="611654" y="4328551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accent1"/>
                </a:solidFill>
              </a:rPr>
              <a:t>https://coes.cl/encuesta-panel/</a:t>
            </a:r>
          </a:p>
        </p:txBody>
      </p:sp>
    </p:spTree>
    <p:extLst>
      <p:ext uri="{BB962C8B-B14F-4D97-AF65-F5344CB8AC3E}">
        <p14:creationId xmlns:p14="http://schemas.microsoft.com/office/powerpoint/2010/main" val="1367349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Malestar social (</a:t>
            </a:r>
            <a:r>
              <a:rPr lang="es-MX" dirty="0" err="1"/>
              <a:t>Barozet</a:t>
            </a:r>
            <a:r>
              <a:rPr lang="es-MX" dirty="0"/>
              <a:t> et al, 2021)</a:t>
            </a:r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A9CFB89-9EE7-66F7-57AC-ABC83F60058E}"/>
              </a:ext>
            </a:extLst>
          </p:cNvPr>
          <p:cNvSpPr txBox="1"/>
          <p:nvPr/>
        </p:nvSpPr>
        <p:spPr>
          <a:xfrm>
            <a:off x="666206" y="4776560"/>
            <a:ext cx="10959737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dirty="0">
                <a:latin typeface="Avenir Next LT Pro Light" panose="020B0304020202020204" pitchFamily="34" charset="0"/>
              </a:rPr>
              <a:t>Expectativas + dignidad y respeto</a:t>
            </a:r>
          </a:p>
          <a:p>
            <a:endParaRPr lang="es-MX" sz="1100" dirty="0">
              <a:latin typeface="Avenir Next LT Pro Light" panose="020B0304020202020204" pitchFamily="34" charset="0"/>
            </a:endParaRPr>
          </a:p>
          <a:p>
            <a:r>
              <a:rPr lang="es-MX" sz="1100" dirty="0">
                <a:latin typeface="Avenir Next LT Pro Light" panose="020B0304020202020204" pitchFamily="34" charset="0"/>
              </a:rPr>
              <a:t>concepto de malestar social, entendido como una percepción negativa de diversas dimensiones de la vida social, que van desde lo socioeconómico, político e institucional, hasta las relaciones sociales e intersubjetivas (CEPAL, 2021; Orchard y Jiménez, 2016).</a:t>
            </a:r>
          </a:p>
          <a:p>
            <a:endParaRPr lang="es-MX" sz="1100" dirty="0">
              <a:latin typeface="Avenir Next LT Pro Light" panose="020B0304020202020204" pitchFamily="34" charset="0"/>
            </a:endParaRPr>
          </a:p>
          <a:p>
            <a:r>
              <a:rPr lang="es-MX" sz="1100" dirty="0">
                <a:latin typeface="Avenir Next LT Pro Light" panose="020B0304020202020204" pitchFamily="34" charset="0"/>
              </a:rPr>
              <a:t>el malestar social se expresa como insatisfacción con la distribución del bienestar, el ejercicio del poder público o la representación política, así como también por la desconfianza hacia las instituciones y las personas y sentimientos de inseguridad. Se trata de un fenómeno social que se experimenta como una vivencia o experiencia subjetiva, la cual en el último tiempo ha sido reconocida como una problemática que está más allá de las capacidades individuales, y donde el papel de instituciones como el Estado, el mercado y actores como las élites, son responsabilizados crecientemente.</a:t>
            </a:r>
            <a:endParaRPr lang="es-CL" sz="1100" dirty="0">
              <a:latin typeface="Avenir Next LT Pro Light" panose="020B03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D8FB8FE-220C-7302-9C75-91683E6D76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95" t="24652" r="13750" b="34286"/>
          <a:stretch/>
        </p:blipFill>
        <p:spPr>
          <a:xfrm>
            <a:off x="4258200" y="1499054"/>
            <a:ext cx="6975201" cy="327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61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CF181A2-E5AF-88B5-FCBA-57C627E20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85" t="25712" r="21144" b="28668"/>
          <a:stretch/>
        </p:blipFill>
        <p:spPr>
          <a:xfrm>
            <a:off x="6252807" y="2220687"/>
            <a:ext cx="5303731" cy="411971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CB67F77-BD0A-40A2-8846-F8E34CD8743E}"/>
              </a:ext>
            </a:extLst>
          </p:cNvPr>
          <p:cNvSpPr txBox="1"/>
          <p:nvPr/>
        </p:nvSpPr>
        <p:spPr>
          <a:xfrm>
            <a:off x="439678" y="336226"/>
            <a:ext cx="104319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venir Next LT Pro" panose="020B0504020202020204" pitchFamily="34" charset="0"/>
              </a:rPr>
              <a:t>Cercanías entre sectores más desposeídos y clases medias:</a:t>
            </a:r>
          </a:p>
          <a:p>
            <a:endParaRPr lang="es-MX" dirty="0">
              <a:latin typeface="Avenir Next LT Pro" panose="020B0504020202020204" pitchFamily="34" charset="0"/>
            </a:endParaRPr>
          </a:p>
          <a:p>
            <a:r>
              <a:rPr lang="es-MX" dirty="0">
                <a:latin typeface="Avenir Next LT Pro" panose="020B0504020202020204" pitchFamily="34" charset="0"/>
              </a:rPr>
              <a:t>-Percepción de maltrato </a:t>
            </a:r>
            <a:r>
              <a:rPr lang="es-CL" dirty="0">
                <a:latin typeface="Avenir Next LT Pro" panose="020B0504020202020204" pitchFamily="34" charset="0"/>
              </a:rPr>
              <a:t>(Araujo, 2016; PNUD, 2017)</a:t>
            </a:r>
          </a:p>
          <a:p>
            <a:r>
              <a:rPr lang="es-MX" dirty="0">
                <a:latin typeface="Avenir Next LT Pro" panose="020B0504020202020204" pitchFamily="34" charset="0"/>
              </a:rPr>
              <a:t>-Percepción de desconexión de la élite económica respecto del resto de la población (</a:t>
            </a:r>
            <a:r>
              <a:rPr lang="es-MX" dirty="0" err="1">
                <a:latin typeface="Avenir Next LT Pro" panose="020B0504020202020204" pitchFamily="34" charset="0"/>
              </a:rPr>
              <a:t>Atria</a:t>
            </a:r>
            <a:r>
              <a:rPr lang="es-MX" dirty="0">
                <a:latin typeface="Avenir Next LT Pro" panose="020B0504020202020204" pitchFamily="34" charset="0"/>
              </a:rPr>
              <a:t> y Rovira, 2021); cultura del privilegio (CEPAL, 2018)</a:t>
            </a:r>
          </a:p>
          <a:p>
            <a:endParaRPr lang="es-MX" dirty="0">
              <a:latin typeface="Avenir Next LT Pro" panose="020B05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B72941-ABCA-C6B8-1FB0-6CEBA9E78D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50" t="35025" r="22643" b="20023"/>
          <a:stretch/>
        </p:blipFill>
        <p:spPr>
          <a:xfrm>
            <a:off x="82048" y="2129246"/>
            <a:ext cx="5430478" cy="421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68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C4AB144-61F8-5EEF-4329-3848D91DA1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28" t="35597" r="22643" b="22368"/>
          <a:stretch/>
        </p:blipFill>
        <p:spPr>
          <a:xfrm>
            <a:off x="0" y="1476103"/>
            <a:ext cx="5804901" cy="421930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90BD789-4E1E-BBAC-2881-D6B29C897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322" t="27536" r="20466" b="26084"/>
          <a:stretch/>
        </p:blipFill>
        <p:spPr>
          <a:xfrm>
            <a:off x="6387101" y="1580606"/>
            <a:ext cx="5552350" cy="400012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987AABF-CB1C-5246-23D6-7B47167C35E8}"/>
              </a:ext>
            </a:extLst>
          </p:cNvPr>
          <p:cNvSpPr txBox="1"/>
          <p:nvPr/>
        </p:nvSpPr>
        <p:spPr>
          <a:xfrm>
            <a:off x="2790734" y="5883528"/>
            <a:ext cx="85173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Avenir Next LT Pro Light" panose="020B0304020202020204" pitchFamily="34" charset="0"/>
              </a:rPr>
              <a:t>Cuando se llega a preguntas específicas sobre el gasto social, sigue muy fuerte la idea que debe destinarse únicamente a los más pobres y vulnerables, debido al reclamo histórico de que las clases medias “se las han tenido que arreglar solas”, sin apoyo del Estado (</a:t>
            </a:r>
            <a:r>
              <a:rPr lang="es-MX" sz="1400" dirty="0" err="1">
                <a:latin typeface="Avenir Next LT Pro Light" panose="020B0304020202020204" pitchFamily="34" charset="0"/>
              </a:rPr>
              <a:t>Barozet</a:t>
            </a:r>
            <a:r>
              <a:rPr lang="es-MX" sz="1400" dirty="0">
                <a:latin typeface="Avenir Next LT Pro Light" panose="020B0304020202020204" pitchFamily="34" charset="0"/>
              </a:rPr>
              <a:t> et al, 2021)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0FF4BE-9EBE-2B46-A3DB-5D1152E2C3CF}"/>
              </a:ext>
            </a:extLst>
          </p:cNvPr>
          <p:cNvSpPr txBox="1"/>
          <p:nvPr/>
        </p:nvSpPr>
        <p:spPr>
          <a:xfrm>
            <a:off x="512637" y="353936"/>
            <a:ext cx="104319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venir Next LT Pro" panose="020B0504020202020204" pitchFamily="34" charset="0"/>
              </a:rPr>
              <a:t>Algunas cercanías/distancias entre sectores más desposeídos y clases medias: la percepción del rol del Estado</a:t>
            </a:r>
          </a:p>
          <a:p>
            <a:endParaRPr lang="es-MX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5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5E2CB42-A120-45DA-AD7E-EAB82BA4C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046" y="2207623"/>
            <a:ext cx="4722828" cy="42522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DD2E38A-72B3-D185-7ADD-1071FDB4DD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37" t="29277" r="22643" b="22398"/>
          <a:stretch/>
        </p:blipFill>
        <p:spPr>
          <a:xfrm>
            <a:off x="150126" y="398159"/>
            <a:ext cx="7486711" cy="631615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1E8838B-44C6-36A5-0502-1F280E081A7E}"/>
              </a:ext>
            </a:extLst>
          </p:cNvPr>
          <p:cNvSpPr txBox="1"/>
          <p:nvPr/>
        </p:nvSpPr>
        <p:spPr>
          <a:xfrm>
            <a:off x="447040" y="1452747"/>
            <a:ext cx="153416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err="1">
                <a:latin typeface="Avenir Next LT Pro Light" panose="020B0304020202020204" pitchFamily="34" charset="0"/>
              </a:rPr>
              <a:t>Cluster</a:t>
            </a:r>
            <a:r>
              <a:rPr lang="es-MX" b="1" dirty="0">
                <a:latin typeface="Avenir Next LT Pro Light" panose="020B0304020202020204" pitchFamily="34" charset="0"/>
              </a:rPr>
              <a:t> +++ crítico</a:t>
            </a:r>
            <a:endParaRPr lang="es-CL" b="1" dirty="0">
              <a:latin typeface="Avenir Next LT Pro Light" panose="020B03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72C8CFA-5D79-4D2E-8251-D2DE332717ED}"/>
              </a:ext>
            </a:extLst>
          </p:cNvPr>
          <p:cNvSpPr txBox="1"/>
          <p:nvPr/>
        </p:nvSpPr>
        <p:spPr>
          <a:xfrm>
            <a:off x="6669435" y="1286615"/>
            <a:ext cx="142808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err="1">
                <a:latin typeface="Avenir Next LT Pro Light" panose="020B0304020202020204" pitchFamily="34" charset="0"/>
              </a:rPr>
              <a:t>Cluster</a:t>
            </a:r>
            <a:r>
              <a:rPr lang="es-MX" b="1" dirty="0">
                <a:latin typeface="Avenir Next LT Pro Light" panose="020B0304020202020204" pitchFamily="34" charset="0"/>
              </a:rPr>
              <a:t> -----</a:t>
            </a:r>
          </a:p>
          <a:p>
            <a:r>
              <a:rPr lang="es-MX" b="1" dirty="0">
                <a:latin typeface="Avenir Next LT Pro Light" panose="020B0304020202020204" pitchFamily="34" charset="0"/>
              </a:rPr>
              <a:t> crítico</a:t>
            </a:r>
            <a:endParaRPr lang="es-CL" b="1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53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64DC085-A91B-DB0D-EED7-BD4E7B4091E1}"/>
              </a:ext>
            </a:extLst>
          </p:cNvPr>
          <p:cNvSpPr txBox="1"/>
          <p:nvPr/>
        </p:nvSpPr>
        <p:spPr>
          <a:xfrm>
            <a:off x="243840" y="911681"/>
            <a:ext cx="11409680" cy="5919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Avenir Next LT Pro" panose="020B0504020202020204" pitchFamily="34" charset="0"/>
              </a:rPr>
              <a:t>La implementación de un nuevo pacto social se situará en un </a:t>
            </a:r>
            <a:r>
              <a:rPr lang="es-MX" sz="1400" b="1" dirty="0">
                <a:latin typeface="Avenir Next LT Pro" panose="020B0504020202020204" pitchFamily="34" charset="0"/>
              </a:rPr>
              <a:t>contexto de aumento de la pobreza </a:t>
            </a:r>
            <a:r>
              <a:rPr lang="es-MX" sz="1400" dirty="0">
                <a:latin typeface="Avenir Next LT Pro" panose="020B0504020202020204" pitchFamily="34" charset="0"/>
              </a:rPr>
              <a:t>producto de la pandemia, y una pauperización parcial de las clases medias. </a:t>
            </a:r>
            <a:r>
              <a:rPr lang="es-CL" sz="1400" dirty="0">
                <a:latin typeface="Avenir Next LT Pro" panose="020B0504020202020204" pitchFamily="34" charset="0"/>
              </a:rPr>
              <a:t>El triple desafío actual para Chile y sus clases medias: 1) </a:t>
            </a:r>
            <a:r>
              <a:rPr lang="es-CL" sz="1400" b="1" dirty="0">
                <a:latin typeface="Avenir Next LT Pro" panose="020B0504020202020204" pitchFamily="34" charset="0"/>
              </a:rPr>
              <a:t>no volver a caer </a:t>
            </a:r>
            <a:r>
              <a:rPr lang="es-CL" sz="1400" dirty="0">
                <a:latin typeface="Avenir Next LT Pro" panose="020B0504020202020204" pitchFamily="34" charset="0"/>
              </a:rPr>
              <a:t>de forma duradera en la pobreza (corto plazo), 2) </a:t>
            </a:r>
            <a:r>
              <a:rPr lang="es-CL" sz="1400" b="1" dirty="0">
                <a:latin typeface="Avenir Next LT Pro" panose="020B0504020202020204" pitchFamily="34" charset="0"/>
              </a:rPr>
              <a:t>reducir la desigualdad </a:t>
            </a:r>
            <a:r>
              <a:rPr lang="es-CL" sz="1400" dirty="0">
                <a:latin typeface="Avenir Next LT Pro" panose="020B0504020202020204" pitchFamily="34" charset="0"/>
              </a:rPr>
              <a:t>(mediano plazo) y 3) salir de la </a:t>
            </a:r>
            <a:r>
              <a:rPr lang="es-CL" sz="1400" b="1" dirty="0">
                <a:latin typeface="Avenir Next LT Pro" panose="020B0504020202020204" pitchFamily="34" charset="0"/>
              </a:rPr>
              <a:t>trampa de ingresos medios </a:t>
            </a:r>
            <a:r>
              <a:rPr lang="es-CL" sz="1400" dirty="0">
                <a:latin typeface="Avenir Next LT Pro" panose="020B0504020202020204" pitchFamily="34" charset="0"/>
              </a:rPr>
              <a:t>(largo plazo).</a:t>
            </a:r>
          </a:p>
          <a:p>
            <a:endParaRPr lang="es-MX" sz="1400" dirty="0">
              <a:latin typeface="Avenir Next LT Pro" panose="020B0504020202020204" pitchFamily="34" charset="0"/>
            </a:endParaRPr>
          </a:p>
          <a:p>
            <a:r>
              <a:rPr lang="es-MX" sz="1400" dirty="0">
                <a:latin typeface="Avenir Next LT Pro" panose="020B0504020202020204" pitchFamily="34" charset="0"/>
              </a:rPr>
              <a:t>Deberá atender simultáneamente a la distribución de recursos </a:t>
            </a:r>
            <a:r>
              <a:rPr lang="es-MX" sz="1400" b="1" dirty="0">
                <a:latin typeface="Avenir Next LT Pro" panose="020B0504020202020204" pitchFamily="34" charset="0"/>
              </a:rPr>
              <a:t>materiales</a:t>
            </a:r>
            <a:r>
              <a:rPr lang="es-MX" sz="1400" dirty="0">
                <a:latin typeface="Avenir Next LT Pro" panose="020B0504020202020204" pitchFamily="34" charset="0"/>
              </a:rPr>
              <a:t>, así como también a hacerse cargo de los déficits de reconocimiento en términos de </a:t>
            </a:r>
            <a:r>
              <a:rPr lang="es-MX" sz="1400" b="1" dirty="0">
                <a:latin typeface="Avenir Next LT Pro" panose="020B0504020202020204" pitchFamily="34" charset="0"/>
              </a:rPr>
              <a:t>identidades</a:t>
            </a:r>
            <a:r>
              <a:rPr lang="es-MX" sz="1400" dirty="0">
                <a:latin typeface="Avenir Next LT Pro" panose="020B0504020202020204" pitchFamily="34" charset="0"/>
              </a:rPr>
              <a:t>. </a:t>
            </a:r>
          </a:p>
          <a:p>
            <a:endParaRPr lang="es-MX" sz="1400" dirty="0">
              <a:latin typeface="Avenir Next LT Pro" panose="020B0504020202020204" pitchFamily="34" charset="0"/>
            </a:endParaRPr>
          </a:p>
          <a:p>
            <a:r>
              <a:rPr lang="es-MX" sz="1400" dirty="0">
                <a:latin typeface="Avenir Next LT Pro" panose="020B0504020202020204" pitchFamily="34" charset="0"/>
              </a:rPr>
              <a:t>Existe una transversalidad en las </a:t>
            </a:r>
            <a:r>
              <a:rPr lang="es-MX" sz="1400" b="1" dirty="0">
                <a:latin typeface="Avenir Next LT Pro" panose="020B0504020202020204" pitchFamily="34" charset="0"/>
              </a:rPr>
              <a:t>expectativas de movilidad social y la frustración con la meritocracia</a:t>
            </a:r>
            <a:r>
              <a:rPr lang="es-MX" sz="1400" dirty="0">
                <a:latin typeface="Avenir Next LT Pro" panose="020B0504020202020204" pitchFamily="34" charset="0"/>
              </a:rPr>
              <a:t>, pero no necesariamente se entienden de igual forma las políticas para abordar estos aspectos.</a:t>
            </a:r>
          </a:p>
          <a:p>
            <a:endParaRPr lang="es-MX" sz="1400" dirty="0">
              <a:latin typeface="Avenir Next LT Pro" panose="020B0504020202020204" pitchFamily="34" charset="0"/>
            </a:endParaRPr>
          </a:p>
          <a:p>
            <a:pPr lvl="0" algn="just">
              <a:lnSpc>
                <a:spcPct val="107000"/>
              </a:lnSpc>
              <a:tabLst>
                <a:tab pos="595630" algn="l"/>
              </a:tabLst>
            </a:pPr>
            <a:r>
              <a:rPr lang="es-ES" sz="1400" dirty="0">
                <a:latin typeface="Avenir Next LT Pro" panose="020B0504020202020204" pitchFamily="34" charset="0"/>
              </a:rPr>
              <a:t>Existen demandas con </a:t>
            </a:r>
            <a:r>
              <a:rPr lang="es-ES" sz="1400" b="1" dirty="0">
                <a:latin typeface="Avenir Next LT Pro" panose="020B0504020202020204" pitchFamily="34" charset="0"/>
              </a:rPr>
              <a:t>acuerdo más transversal </a:t>
            </a:r>
            <a:r>
              <a:rPr lang="es-ES" sz="1400" dirty="0">
                <a:latin typeface="Avenir Next LT Pro" panose="020B0504020202020204" pitchFamily="34" charset="0"/>
              </a:rPr>
              <a:t>como la protección del medioambiente o también convergencia entre sectores medios y más desposeídos: crítica frente a la élite en términos de alianzas de intereses, pensiones, salud, trato digno, abusos, precariedad laboral, el sobre endeudamiento y de apoyo a la labores de cuidado.</a:t>
            </a:r>
          </a:p>
          <a:p>
            <a:pPr lvl="0" algn="just">
              <a:lnSpc>
                <a:spcPct val="107000"/>
              </a:lnSpc>
              <a:tabLst>
                <a:tab pos="595630" algn="l"/>
              </a:tabLst>
            </a:pPr>
            <a:endParaRPr lang="es-ES" sz="1400" dirty="0">
              <a:latin typeface="Avenir Next LT Pro" panose="020B0504020202020204" pitchFamily="34" charset="0"/>
            </a:endParaRPr>
          </a:p>
          <a:p>
            <a:pPr lvl="0" algn="just">
              <a:lnSpc>
                <a:spcPct val="107000"/>
              </a:lnSpc>
              <a:tabLst>
                <a:tab pos="595630" algn="l"/>
              </a:tabLst>
            </a:pPr>
            <a:r>
              <a:rPr lang="es-ES" sz="1400" dirty="0">
                <a:latin typeface="Avenir Next LT Pro" panose="020B0504020202020204" pitchFamily="34" charset="0"/>
              </a:rPr>
              <a:t>Sin embargo, </a:t>
            </a:r>
            <a:r>
              <a:rPr lang="es-ES" sz="1400" b="1" dirty="0">
                <a:latin typeface="Avenir Next LT Pro" panose="020B0504020202020204" pitchFamily="34" charset="0"/>
              </a:rPr>
              <a:t>también hay divisiones entre sectores medios y más desposeídos</a:t>
            </a:r>
            <a:r>
              <a:rPr lang="es-ES" sz="1400" dirty="0">
                <a:latin typeface="Avenir Next LT Pro" panose="020B0504020202020204" pitchFamily="34" charset="0"/>
              </a:rPr>
              <a:t>: rol del Estado en algunas materias, focalización/universalidad, calidad de ciertos servicios, derecho a elegir contra prestaciones sociales, mayor contribución de los sectores acomodados mediante impuestos. </a:t>
            </a:r>
          </a:p>
          <a:p>
            <a:pPr lvl="0" algn="just">
              <a:lnSpc>
                <a:spcPct val="107000"/>
              </a:lnSpc>
              <a:tabLst>
                <a:tab pos="595630" algn="l"/>
              </a:tabLst>
            </a:pPr>
            <a:endParaRPr lang="es-ES" sz="1400" dirty="0">
              <a:latin typeface="Avenir Next LT Pro" panose="020B0504020202020204" pitchFamily="34" charset="0"/>
            </a:endParaRPr>
          </a:p>
          <a:p>
            <a:pPr lvl="0" algn="just">
              <a:lnSpc>
                <a:spcPct val="107000"/>
              </a:lnSpc>
              <a:tabLst>
                <a:tab pos="595630" algn="l"/>
              </a:tabLst>
            </a:pPr>
            <a:r>
              <a:rPr lang="es-ES" sz="1400" dirty="0">
                <a:latin typeface="Avenir Next LT Pro" panose="020B0504020202020204" pitchFamily="34" charset="0"/>
              </a:rPr>
              <a:t>Clave tener en cuenta la </a:t>
            </a:r>
            <a:r>
              <a:rPr lang="es-ES" sz="1400" b="1" dirty="0">
                <a:latin typeface="Avenir Next LT Pro" panose="020B0504020202020204" pitchFamily="34" charset="0"/>
              </a:rPr>
              <a:t>heterogeneidad de las clases medias </a:t>
            </a:r>
            <a:r>
              <a:rPr lang="es-ES" sz="1400" dirty="0">
                <a:latin typeface="Avenir Next LT Pro" panose="020B0504020202020204" pitchFamily="34" charset="0"/>
              </a:rPr>
              <a:t>(algunos segmentos de ellas suelen jugar un papel de </a:t>
            </a:r>
            <a:r>
              <a:rPr lang="es-ES" sz="1400" b="1" dirty="0">
                <a:latin typeface="Avenir Next LT Pro" panose="020B0504020202020204" pitchFamily="34" charset="0"/>
              </a:rPr>
              <a:t>bisagra</a:t>
            </a:r>
            <a:r>
              <a:rPr lang="es-ES" sz="1400" dirty="0">
                <a:latin typeface="Avenir Next LT Pro" panose="020B0504020202020204" pitchFamily="34" charset="0"/>
              </a:rPr>
              <a:t>, pudiendo pesar a favor de los sectores subalternos o a favor de los intereses de la élite). Puede darse una </a:t>
            </a:r>
            <a:r>
              <a:rPr lang="es-ES" sz="1400" b="1" dirty="0">
                <a:latin typeface="Avenir Next LT Pro" panose="020B0504020202020204" pitchFamily="34" charset="0"/>
              </a:rPr>
              <a:t>escisión</a:t>
            </a:r>
            <a:r>
              <a:rPr lang="es-ES" sz="1400" dirty="0">
                <a:latin typeface="Avenir Next LT Pro" panose="020B0504020202020204" pitchFamily="34" charset="0"/>
              </a:rPr>
              <a:t> entre clase medias bajas que sufren los embates de la crisis y clases medias más acomodadas que resisten mejor.</a:t>
            </a:r>
          </a:p>
          <a:p>
            <a:pPr lvl="0" algn="just">
              <a:lnSpc>
                <a:spcPct val="107000"/>
              </a:lnSpc>
              <a:tabLst>
                <a:tab pos="595630" algn="l"/>
              </a:tabLst>
            </a:pPr>
            <a:endParaRPr lang="es-ES" sz="14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595630" algn="l"/>
              </a:tabLst>
            </a:pPr>
            <a:r>
              <a:rPr lang="es-CL" sz="14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Solidaridades es un desafío mayor, considerando las diferencias entre grupos más bajos y altos dentro de las clases medias. Avanzar hacia </a:t>
            </a:r>
            <a:r>
              <a:rPr lang="es-CL" sz="14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sistemas solidarios </a:t>
            </a:r>
            <a:r>
              <a:rPr lang="es-CL" sz="14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los sectores populares puede funcionar siempre que exista también una solidaridad de los sectores más altos hacia el conjunto de la sociedad y no solo de las clases medias más acomodadas hacia las clases medias bajas y los sectores populares. </a:t>
            </a:r>
            <a:endParaRPr lang="es-CL" sz="1400" dirty="0">
              <a:latin typeface="Avenir Next LT Pro" panose="020B0504020202020204" pitchFamily="34" charset="0"/>
            </a:endParaRPr>
          </a:p>
          <a:p>
            <a:endParaRPr lang="es-CL" sz="1400" dirty="0">
              <a:latin typeface="Avenir Next LT Pro" panose="020B05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3D2FFBC-5D8D-08E8-8660-E9F1489349A1}"/>
              </a:ext>
            </a:extLst>
          </p:cNvPr>
          <p:cNvSpPr txBox="1"/>
          <p:nvPr/>
        </p:nvSpPr>
        <p:spPr>
          <a:xfrm>
            <a:off x="538480" y="142240"/>
            <a:ext cx="5913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latin typeface="Avenir Next LT Pro" panose="020B0504020202020204" pitchFamily="34" charset="0"/>
              </a:rPr>
              <a:t>Reflexiones finales</a:t>
            </a:r>
            <a:endParaRPr lang="es-CL" sz="4400" b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294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3737E-AE8F-5D08-33DF-8F732BCD6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9221474" cy="2852737"/>
          </a:xfrm>
        </p:spPr>
        <p:txBody>
          <a:bodyPr/>
          <a:lstStyle/>
          <a:p>
            <a:r>
              <a:rPr lang="es-CL" dirty="0"/>
              <a:t>¡Muchas gracias!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69FFF1-160F-677E-C229-DE5E97A73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L" sz="2400" dirty="0"/>
              <a:t>Especial agradecimientos al equipo ejecutivo ELSOC:</a:t>
            </a:r>
          </a:p>
          <a:p>
            <a:pPr algn="ctr"/>
            <a:r>
              <a:rPr lang="es-CL" sz="2400" dirty="0"/>
              <a:t> Edgardo Cerda, Rocío Salas y Alejandro Plaza</a:t>
            </a:r>
          </a:p>
        </p:txBody>
      </p:sp>
    </p:spTree>
    <p:extLst>
      <p:ext uri="{BB962C8B-B14F-4D97-AF65-F5344CB8AC3E}">
        <p14:creationId xmlns:p14="http://schemas.microsoft.com/office/powerpoint/2010/main" val="2739613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013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C2943-F8DE-A148-C789-B05BE926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Caracterización General de ELSOC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60312C-FAEF-8155-3377-E705CA641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3991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261C5-96FA-34B7-3A69-C6295FB01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Ficha Técnica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96CFA5-4AC4-8FBD-F9FF-91ABFD116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CL" b="0" i="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Diseño: Estudio cuantitativo por medio de un cuestionario estructurado.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L" b="0" i="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Periodicidad: Anual.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L" b="0" i="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Diseño Longitudinal: panel repetido (misma encuesta se aplica a dos muestras independientes). Segunda muestra se implementó a partir del tercer año de medición (2018).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L" b="0" i="0" dirty="0">
                <a:solidFill>
                  <a:schemeClr val="tx1"/>
                </a:solidFill>
                <a:effectLst/>
                <a:latin typeface="Avenir Next LT Pro Light" panose="020B0304020202020204" pitchFamily="34" charset="0"/>
              </a:rPr>
              <a:t>Período de Aplicación: entre Julio y Noviembre de cada año. Cuarta medición se aplico entre el 21 de noviembre de 2019 y el 9 de marzo de 2020. Debido a la pandemia, la quinta medición se aplicó entre el 29 de enero de 2021 y 12 de julio de 2021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L" b="0" i="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Instrumento: Cuestionario compuesto por preguntas cerradas de carácter simple y múltiple junto a algunas preguntas abiertas. Combina módulos de preguntas permanentes (medidas en todas las olas) y otras intercaladas entre olas.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L" b="0" i="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Cobertura Temática: Contiene siete módulos temáticos: Territorio, Redes y actitudes sociales, Ciudadanía y democracia, Desigualdad y legitimidad, Conflicto social, Salud y bienestar y Caracterización sociodemográfica</a:t>
            </a:r>
          </a:p>
          <a:p>
            <a:endParaRPr lang="es-CL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576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FE6D0-D413-47ED-4956-8A9ECDCA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Ficha Técnica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16FF02-F2BF-5526-BE95-F9F3B9357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CL" b="0" i="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Unidad de Análisis: Individuos.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L" b="0" i="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Población Objetivo: Hombres y mujeres de 18 a 75 años, residentes habituales de viviendas particulares ocupadas en zonas urbanas, localizadas en 40 ciudades (92 comunas, 13 regiones) del país.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L" b="0" i="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Marco Muestral: Marco de muestreo de manzanas del </a:t>
            </a:r>
            <a:r>
              <a:rPr lang="es-CL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pre-censo</a:t>
            </a:r>
            <a:r>
              <a:rPr lang="es-CL" b="0" i="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 2011, trabajo elaborado por el Centro de Inteligencia Territorial (CIT) de la Universidad Adolfo Ibáñez.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L" b="0" i="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Diseño Muestral: Probabilístico, estratificado (por tamaño de ciudades), por conglomerados y </a:t>
            </a:r>
            <a:r>
              <a:rPr lang="es-CL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multietápico</a:t>
            </a:r>
            <a:r>
              <a:rPr lang="es-CL" b="0" i="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L" b="0" i="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Unidades de Muestreo: Primero se eligen ciudades (UPM), luego manzanas (USM), y </a:t>
            </a:r>
            <a:r>
              <a:rPr lang="es-CL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sub-bloques</a:t>
            </a:r>
            <a:r>
              <a:rPr lang="es-CL" b="0" i="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 y viviendas (UTM). La unidad final de selección es la persona.</a:t>
            </a:r>
          </a:p>
          <a:p>
            <a:endParaRPr lang="es-CL" dirty="0">
              <a:latin typeface="Avenir Next LT Pro Light" panose="020B0304020202020204" pitchFamily="34" charset="0"/>
            </a:endParaRPr>
          </a:p>
          <a:p>
            <a:endParaRPr lang="es-CL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6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DC837-9735-12F1-0257-D184721F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Expectativas de movilidad social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78D774-DE1F-3364-C104-67F60B52C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8174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80280-D317-A50F-A7A5-368E733B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Dimensión Longitudinal del Diseño</a:t>
            </a:r>
          </a:p>
        </p:txBody>
      </p:sp>
      <p:pic>
        <p:nvPicPr>
          <p:cNvPr id="20482" name="Picture 2" descr="Mediciones de ELSOC">
            <a:extLst>
              <a:ext uri="{FF2B5EF4-FFF2-40B4-BE49-F238E27FC236}">
                <a16:creationId xmlns:a16="http://schemas.microsoft.com/office/drawing/2014/main" id="{ED94A835-1B67-0FB8-B4A1-5E17408F1F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915332"/>
            <a:ext cx="10515599" cy="433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396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9733A6A1-4CAA-6469-BFC2-B510FA7052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1"/>
          <a:stretch/>
        </p:blipFill>
        <p:spPr bwMode="auto">
          <a:xfrm>
            <a:off x="3477429" y="74507"/>
            <a:ext cx="4696291" cy="310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A650F49-F552-6A88-8A21-3427CE7F4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5" b="6865"/>
          <a:stretch/>
        </p:blipFill>
        <p:spPr bwMode="auto">
          <a:xfrm>
            <a:off x="90729" y="3281680"/>
            <a:ext cx="5414618" cy="342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31DE014-E7E6-6F10-AFAC-1E86A1282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4" b="7774"/>
          <a:stretch/>
        </p:blipFill>
        <p:spPr bwMode="auto">
          <a:xfrm>
            <a:off x="6458491" y="3281681"/>
            <a:ext cx="5595286" cy="35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41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C8EA028-A1A3-7024-4045-C86828BD9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812" y="256279"/>
            <a:ext cx="7622151" cy="63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40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62B16E8-457D-5361-4B46-D7CF732C37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9"/>
          <a:stretch/>
        </p:blipFill>
        <p:spPr bwMode="auto">
          <a:xfrm>
            <a:off x="292248" y="625397"/>
            <a:ext cx="5554809" cy="378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14543E-578D-91DA-791D-77E72A4086AE}"/>
              </a:ext>
            </a:extLst>
          </p:cNvPr>
          <p:cNvSpPr txBox="1"/>
          <p:nvPr/>
        </p:nvSpPr>
        <p:spPr>
          <a:xfrm>
            <a:off x="1606731" y="5133703"/>
            <a:ext cx="8934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venir Next LT Pro Light" panose="020B0304020202020204" pitchFamily="34" charset="0"/>
              </a:rPr>
              <a:t>Más de la mitad de la población se auto percibe como clase media o clase media alta. Esto cambia en la medición 2019, post estallido social, donde se ve un aumento de la auto percepción como clase baja o media baja.</a:t>
            </a:r>
          </a:p>
          <a:p>
            <a:pPr algn="just"/>
            <a:endParaRPr lang="es-MX" dirty="0">
              <a:latin typeface="Avenir Next LT Pro Light" panose="020B0304020202020204" pitchFamily="34" charset="0"/>
            </a:endParaRPr>
          </a:p>
        </p:txBody>
      </p:sp>
      <p:pic>
        <p:nvPicPr>
          <p:cNvPr id="5" name="Picture 2" descr="Clase social subjetiva, según quintiles de ingreso (2021)">
            <a:extLst>
              <a:ext uri="{FF2B5EF4-FFF2-40B4-BE49-F238E27FC236}">
                <a16:creationId xmlns:a16="http://schemas.microsoft.com/office/drawing/2014/main" id="{B94F68FE-D600-838B-760E-20DF860A4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45" y="625397"/>
            <a:ext cx="5301044" cy="378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74A99F9-7579-AAF7-B8BE-1E1FDD39D148}"/>
              </a:ext>
            </a:extLst>
          </p:cNvPr>
          <p:cNvSpPr txBox="1"/>
          <p:nvPr/>
        </p:nvSpPr>
        <p:spPr>
          <a:xfrm>
            <a:off x="822960" y="380609"/>
            <a:ext cx="527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venir Next LT Pro Light" panose="020B0304020202020204" pitchFamily="34" charset="0"/>
              </a:rPr>
              <a:t>Clase social subjetiva de acuerdo a ola y quintiles</a:t>
            </a:r>
            <a:endParaRPr lang="es-CL" b="1" dirty="0">
              <a:latin typeface="Avenir Next LT Pro Light" panose="020B0304020202020204" pitchFamily="34" charset="0"/>
            </a:endParaRPr>
          </a:p>
        </p:txBody>
      </p:sp>
      <p:sp>
        <p:nvSpPr>
          <p:cNvPr id="3" name="Flecha: a la izquierda y derecha 2">
            <a:extLst>
              <a:ext uri="{FF2B5EF4-FFF2-40B4-BE49-F238E27FC236}">
                <a16:creationId xmlns:a16="http://schemas.microsoft.com/office/drawing/2014/main" id="{05EFE30E-E58D-11A0-EB43-7D39667E3834}"/>
              </a:ext>
            </a:extLst>
          </p:cNvPr>
          <p:cNvSpPr/>
          <p:nvPr/>
        </p:nvSpPr>
        <p:spPr>
          <a:xfrm>
            <a:off x="9387840" y="2915920"/>
            <a:ext cx="396240" cy="177799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637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E5E1A4-7950-394D-8E1E-4B232A6CB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2238" y="440168"/>
            <a:ext cx="6389807" cy="456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14543E-578D-91DA-791D-77E72A4086AE}"/>
              </a:ext>
            </a:extLst>
          </p:cNvPr>
          <p:cNvSpPr txBox="1"/>
          <p:nvPr/>
        </p:nvSpPr>
        <p:spPr>
          <a:xfrm>
            <a:off x="1606731" y="5133703"/>
            <a:ext cx="893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venir Next LT Pro Light" panose="020B0304020202020204" pitchFamily="34" charset="0"/>
              </a:rPr>
              <a:t>Sin embargo, las expectativas de movilidad siguen teniendo un notorio </a:t>
            </a:r>
            <a:r>
              <a:rPr lang="es-MX" b="1" dirty="0">
                <a:latin typeface="Avenir Next LT Pro Light" panose="020B0304020202020204" pitchFamily="34" charset="0"/>
              </a:rPr>
              <a:t>optimismo, aunque diferenciado por clase social</a:t>
            </a:r>
            <a:r>
              <a:rPr lang="es-MX" dirty="0">
                <a:latin typeface="Avenir Next LT Pro Light" panose="020B0304020202020204" pitchFamily="34" charset="0"/>
              </a:rPr>
              <a:t>.</a:t>
            </a:r>
            <a:endParaRPr lang="es-CL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1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542D84E3-458B-DFEC-703A-D64EFB7156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00" y="853219"/>
            <a:ext cx="5625872" cy="401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D4BE8F4-E71B-5762-01C6-7015C98F8471}"/>
              </a:ext>
            </a:extLst>
          </p:cNvPr>
          <p:cNvSpPr txBox="1"/>
          <p:nvPr/>
        </p:nvSpPr>
        <p:spPr>
          <a:xfrm>
            <a:off x="1750424" y="5081451"/>
            <a:ext cx="932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venir Next LT Pro Light" panose="020B0304020202020204" pitchFamily="34" charset="0"/>
              </a:rPr>
              <a:t>La expectativa de movilidad social ascendente es estable en el período, sin embargo, desde 2018 comienza a evidenciarse también la presencia de expectativas de descenso social.</a:t>
            </a:r>
            <a:endParaRPr lang="es-CL" dirty="0">
              <a:latin typeface="Avenir Next LT Pro Light" panose="020B03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A645FC6-65AA-AC97-84E9-AAE532203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6894" y="853219"/>
            <a:ext cx="5620252" cy="401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9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52704D74-1C59-CB34-B23A-101F86F1CF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50" y="-1"/>
            <a:ext cx="5097255" cy="36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03A486-AF48-D647-37A0-3CD12F35B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4156" y="218854"/>
            <a:ext cx="4619022" cy="329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093311B-EDEA-B923-4BB2-8C6E24B8AE2A}"/>
              </a:ext>
            </a:extLst>
          </p:cNvPr>
          <p:cNvSpPr txBox="1"/>
          <p:nvPr/>
        </p:nvSpPr>
        <p:spPr>
          <a:xfrm>
            <a:off x="666206" y="4271555"/>
            <a:ext cx="4506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venir Next LT Pro Light" panose="020B0304020202020204" pitchFamily="34" charset="0"/>
              </a:rPr>
              <a:t>Existe un cierto contraste entre las expectativas de movilidad en los extremos por NSE, no mayor diferenciación por sexo y mayor optimismo entre personas de 30-49 años.</a:t>
            </a:r>
            <a:endParaRPr lang="es-CL" dirty="0">
              <a:latin typeface="Avenir Next LT Pro Light" panose="020B03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77A3D11-53C4-5EB1-2A0E-B0BD6C10F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9835" y="3518155"/>
            <a:ext cx="4506686" cy="322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85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CDD0E969-2165-3F05-50F4-443F547AD1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407" y="499774"/>
            <a:ext cx="5677151" cy="405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EF0FA9F-47FC-EB63-9612-4D2A46A40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442" y="499774"/>
            <a:ext cx="5302284" cy="379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59C4C4-B9DA-3000-A3D6-370889CE6A71}"/>
              </a:ext>
            </a:extLst>
          </p:cNvPr>
          <p:cNvSpPr txBox="1"/>
          <p:nvPr/>
        </p:nvSpPr>
        <p:spPr>
          <a:xfrm>
            <a:off x="1920240" y="4918892"/>
            <a:ext cx="8646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venir Next LT Pro Light" panose="020B0304020202020204" pitchFamily="34" charset="0"/>
              </a:rPr>
              <a:t>Las expectativas de descenso son un poco más marcadas entre personas que se ubican en la derecha; las mayores expectativas están entre personas de izquierda y centro.</a:t>
            </a:r>
          </a:p>
          <a:p>
            <a:pPr algn="just"/>
            <a:r>
              <a:rPr lang="es-MX" dirty="0">
                <a:latin typeface="Avenir Next LT Pro Light" panose="020B0304020202020204" pitchFamily="34" charset="0"/>
              </a:rPr>
              <a:t>Entre la gente que participa activamente en movimientos sociales, vemos que se pasa desde una relativa indiferenciación a una activación de las personas con expectativas de ascenso en 2019.</a:t>
            </a:r>
            <a:endParaRPr lang="es-CL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0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43632D6B-9014-2B76-4250-1E7F25FF26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069" y="521547"/>
            <a:ext cx="5238677" cy="374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E4F69F-D116-AEAE-F4E4-7578A83EC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521547"/>
            <a:ext cx="5437614" cy="388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D1FA3A-8C8D-415C-D2B6-1C06ED90B8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7" t="51259" r="7918" b="21926"/>
          <a:stretch/>
        </p:blipFill>
        <p:spPr>
          <a:xfrm>
            <a:off x="614680" y="4653280"/>
            <a:ext cx="10962640" cy="183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55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s 5">
      <a:dk1>
        <a:srgbClr val="000000"/>
      </a:dk1>
      <a:lt1>
        <a:srgbClr val="FFFFFF"/>
      </a:lt1>
      <a:dk2>
        <a:srgbClr val="2B2F3C"/>
      </a:dk2>
      <a:lt2>
        <a:srgbClr val="E7E6E6"/>
      </a:lt2>
      <a:accent1>
        <a:srgbClr val="487FD3"/>
      </a:accent1>
      <a:accent2>
        <a:srgbClr val="824193"/>
      </a:accent2>
      <a:accent3>
        <a:srgbClr val="79B920"/>
      </a:accent3>
      <a:accent4>
        <a:srgbClr val="FFCE00"/>
      </a:accent4>
      <a:accent5>
        <a:srgbClr val="FF3D4D"/>
      </a:accent5>
      <a:accent6>
        <a:srgbClr val="F8913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</TotalTime>
  <Words>1960</Words>
  <Application>Microsoft Office PowerPoint</Application>
  <PresentationFormat>Panorámica</PresentationFormat>
  <Paragraphs>93</Paragraphs>
  <Slides>32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Avenir Next LT Pro</vt:lpstr>
      <vt:lpstr>Avenir Next LT Pro Light</vt:lpstr>
      <vt:lpstr>Calibri</vt:lpstr>
      <vt:lpstr>Calibri Light</vt:lpstr>
      <vt:lpstr>Montserrat</vt:lpstr>
      <vt:lpstr>Tema de Office</vt:lpstr>
      <vt:lpstr>Expectativas frente al cambio social y condiciones para pensar un nuevo pacto social en Chile</vt:lpstr>
      <vt:lpstr>Presentación de PowerPoint</vt:lpstr>
      <vt:lpstr>Expectativas de movilidad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Percepciones de la meritocracia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Alcances para un nuevo Pacto Social</vt:lpstr>
      <vt:lpstr>Presentación de PowerPoint</vt:lpstr>
      <vt:lpstr>Presentación de PowerPoint</vt:lpstr>
      <vt:lpstr>Presentación de PowerPoint</vt:lpstr>
      <vt:lpstr>Malestar social (Barozet et al, 2021)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  <vt:lpstr>Presentación de PowerPoint</vt:lpstr>
      <vt:lpstr>Caracterización General de ELSOC</vt:lpstr>
      <vt:lpstr>Ficha Técnica</vt:lpstr>
      <vt:lpstr>Ficha Técnica</vt:lpstr>
      <vt:lpstr>Dimensión Longitudinal del Diseño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María Luisa Méndez</cp:lastModifiedBy>
  <cp:revision>35</cp:revision>
  <dcterms:created xsi:type="dcterms:W3CDTF">2019-07-09T14:38:33Z</dcterms:created>
  <dcterms:modified xsi:type="dcterms:W3CDTF">2022-05-18T15:08:53Z</dcterms:modified>
</cp:coreProperties>
</file>